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64" r:id="rId2"/>
    <p:sldId id="265" r:id="rId3"/>
    <p:sldId id="266" r:id="rId4"/>
    <p:sldId id="267" r:id="rId5"/>
    <p:sldId id="263" r:id="rId6"/>
    <p:sldId id="285" r:id="rId7"/>
    <p:sldId id="268" r:id="rId8"/>
    <p:sldId id="256" r:id="rId9"/>
    <p:sldId id="257" r:id="rId10"/>
    <p:sldId id="258" r:id="rId11"/>
    <p:sldId id="259" r:id="rId12"/>
    <p:sldId id="260" r:id="rId13"/>
    <p:sldId id="261" r:id="rId14"/>
    <p:sldId id="262" r:id="rId15"/>
    <p:sldId id="278" r:id="rId16"/>
    <p:sldId id="280" r:id="rId17"/>
    <p:sldId id="282" r:id="rId18"/>
    <p:sldId id="281" r:id="rId19"/>
    <p:sldId id="269" r:id="rId20"/>
    <p:sldId id="270" r:id="rId21"/>
    <p:sldId id="271" r:id="rId22"/>
    <p:sldId id="272" r:id="rId23"/>
    <p:sldId id="273" r:id="rId24"/>
    <p:sldId id="274" r:id="rId25"/>
    <p:sldId id="275" r:id="rId26"/>
    <p:sldId id="276" r:id="rId27"/>
    <p:sldId id="277" r:id="rId28"/>
    <p:sldId id="283" r:id="rId29"/>
    <p:sldId id="286" r:id="rId30"/>
    <p:sldId id="284" r:id="rId31"/>
    <p:sldId id="294" r:id="rId32"/>
    <p:sldId id="287" r:id="rId33"/>
    <p:sldId id="288" r:id="rId34"/>
    <p:sldId id="289" r:id="rId35"/>
    <p:sldId id="290" r:id="rId36"/>
    <p:sldId id="291" r:id="rId37"/>
    <p:sldId id="293" r:id="rId38"/>
    <p:sldId id="29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6394FC4-5BDE-48A0-9C56-FFBDE75FAC67}" v="205" dt="2024-12-08T08:28:37.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1895" autoAdjust="0"/>
  </p:normalViewPr>
  <p:slideViewPr>
    <p:cSldViewPr snapToGrid="0">
      <p:cViewPr varScale="1">
        <p:scale>
          <a:sx n="76" d="100"/>
          <a:sy n="76" d="100"/>
        </p:scale>
        <p:origin x="94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oj kumar.M" userId="927ef884f553acac" providerId="LiveId" clId="{86394FC4-5BDE-48A0-9C56-FFBDE75FAC67}"/>
    <pc:docChg chg="undo custSel addSld delSld modSld sldOrd">
      <pc:chgData name="Manoj kumar.M" userId="927ef884f553acac" providerId="LiveId" clId="{86394FC4-5BDE-48A0-9C56-FFBDE75FAC67}" dt="2024-12-08T09:05:22.257" v="5787" actId="1036"/>
      <pc:docMkLst>
        <pc:docMk/>
      </pc:docMkLst>
      <pc:sldChg chg="addSp modSp mod">
        <pc:chgData name="Manoj kumar.M" userId="927ef884f553acac" providerId="LiveId" clId="{86394FC4-5BDE-48A0-9C56-FFBDE75FAC67}" dt="2024-12-08T09:05:22.257" v="5787" actId="1036"/>
        <pc:sldMkLst>
          <pc:docMk/>
          <pc:sldMk cId="106842179" sldId="256"/>
        </pc:sldMkLst>
        <pc:spChg chg="mod">
          <ac:chgData name="Manoj kumar.M" userId="927ef884f553acac" providerId="LiveId" clId="{86394FC4-5BDE-48A0-9C56-FFBDE75FAC67}" dt="2024-11-27T14:16:19.694" v="5463" actId="108"/>
          <ac:spMkLst>
            <pc:docMk/>
            <pc:sldMk cId="106842179" sldId="256"/>
            <ac:spMk id="8" creationId="{DDE76B1B-8911-4D47-3640-A848B151D874}"/>
          </ac:spMkLst>
        </pc:spChg>
        <pc:spChg chg="mod">
          <ac:chgData name="Manoj kumar.M" userId="927ef884f553acac" providerId="LiveId" clId="{86394FC4-5BDE-48A0-9C56-FFBDE75FAC67}" dt="2024-12-08T09:05:07.354" v="5784" actId="20577"/>
          <ac:spMkLst>
            <pc:docMk/>
            <pc:sldMk cId="106842179" sldId="256"/>
            <ac:spMk id="13" creationId="{D29925F0-25FA-2596-2E69-19D95FB02783}"/>
          </ac:spMkLst>
        </pc:spChg>
        <pc:spChg chg="mod">
          <ac:chgData name="Manoj kumar.M" userId="927ef884f553acac" providerId="LiveId" clId="{86394FC4-5BDE-48A0-9C56-FFBDE75FAC67}" dt="2024-11-27T14:16:23.849" v="5464" actId="108"/>
          <ac:spMkLst>
            <pc:docMk/>
            <pc:sldMk cId="106842179" sldId="256"/>
            <ac:spMk id="15" creationId="{B707872B-E9B3-F90C-862A-A8DF25CF8867}"/>
          </ac:spMkLst>
        </pc:spChg>
        <pc:spChg chg="add mod">
          <ac:chgData name="Manoj kumar.M" userId="927ef884f553acac" providerId="LiveId" clId="{86394FC4-5BDE-48A0-9C56-FFBDE75FAC67}" dt="2024-11-27T14:16:50.100" v="5465" actId="108"/>
          <ac:spMkLst>
            <pc:docMk/>
            <pc:sldMk cId="106842179" sldId="256"/>
            <ac:spMk id="17" creationId="{193BDD62-028B-A2FC-EB3F-09DC4493D5DB}"/>
          </ac:spMkLst>
        </pc:spChg>
        <pc:picChg chg="mod">
          <ac:chgData name="Manoj kumar.M" userId="927ef884f553acac" providerId="LiveId" clId="{86394FC4-5BDE-48A0-9C56-FFBDE75FAC67}" dt="2024-12-08T09:05:22.257" v="5787" actId="1036"/>
          <ac:picMkLst>
            <pc:docMk/>
            <pc:sldMk cId="106842179" sldId="256"/>
            <ac:picMk id="5" creationId="{12436F26-521A-DBC2-388F-7E34C6B16705}"/>
          </ac:picMkLst>
        </pc:picChg>
        <pc:picChg chg="mod">
          <ac:chgData name="Manoj kumar.M" userId="927ef884f553acac" providerId="LiveId" clId="{86394FC4-5BDE-48A0-9C56-FFBDE75FAC67}" dt="2024-11-16T05:31:47.141" v="1499" actId="1076"/>
          <ac:picMkLst>
            <pc:docMk/>
            <pc:sldMk cId="106842179" sldId="256"/>
            <ac:picMk id="7" creationId="{26DA97A7-5F9D-F27E-F607-6A447095A7B3}"/>
          </ac:picMkLst>
        </pc:picChg>
        <pc:picChg chg="mod">
          <ac:chgData name="Manoj kumar.M" userId="927ef884f553acac" providerId="LiveId" clId="{86394FC4-5BDE-48A0-9C56-FFBDE75FAC67}" dt="2024-11-15T14:27:37.343" v="8" actId="1076"/>
          <ac:picMkLst>
            <pc:docMk/>
            <pc:sldMk cId="106842179" sldId="256"/>
            <ac:picMk id="10" creationId="{4E3B3A5B-774D-0AA3-6C13-C0CE0E408867}"/>
          </ac:picMkLst>
        </pc:picChg>
        <pc:picChg chg="mod">
          <ac:chgData name="Manoj kumar.M" userId="927ef884f553acac" providerId="LiveId" clId="{86394FC4-5BDE-48A0-9C56-FFBDE75FAC67}" dt="2024-11-15T14:26:42.273" v="0" actId="1076"/>
          <ac:picMkLst>
            <pc:docMk/>
            <pc:sldMk cId="106842179" sldId="256"/>
            <ac:picMk id="14" creationId="{874F84F2-DA5A-725E-0B03-0B708A5B4EC7}"/>
          </ac:picMkLst>
        </pc:picChg>
        <pc:picChg chg="add mod">
          <ac:chgData name="Manoj kumar.M" userId="927ef884f553acac" providerId="LiveId" clId="{86394FC4-5BDE-48A0-9C56-FFBDE75FAC67}" dt="2024-11-15T14:27:31.223" v="7" actId="1076"/>
          <ac:picMkLst>
            <pc:docMk/>
            <pc:sldMk cId="106842179" sldId="256"/>
            <ac:picMk id="16" creationId="{70CB625A-1662-53B1-A9DB-E236858851E1}"/>
          </ac:picMkLst>
        </pc:picChg>
      </pc:sldChg>
      <pc:sldChg chg="addSp delSp modSp new mod">
        <pc:chgData name="Manoj kumar.M" userId="927ef884f553acac" providerId="LiveId" clId="{86394FC4-5BDE-48A0-9C56-FFBDE75FAC67}" dt="2024-11-16T15:43:20.588" v="1915" actId="14100"/>
        <pc:sldMkLst>
          <pc:docMk/>
          <pc:sldMk cId="193722409" sldId="257"/>
        </pc:sldMkLst>
        <pc:spChg chg="add mod">
          <ac:chgData name="Manoj kumar.M" userId="927ef884f553acac" providerId="LiveId" clId="{86394FC4-5BDE-48A0-9C56-FFBDE75FAC67}" dt="2024-11-16T15:00:41.657" v="1836" actId="14861"/>
          <ac:spMkLst>
            <pc:docMk/>
            <pc:sldMk cId="193722409" sldId="257"/>
            <ac:spMk id="3" creationId="{84629E19-BDFF-8CB3-3635-7103281004B6}"/>
          </ac:spMkLst>
        </pc:spChg>
        <pc:spChg chg="add del mod">
          <ac:chgData name="Manoj kumar.M" userId="927ef884f553acac" providerId="LiveId" clId="{86394FC4-5BDE-48A0-9C56-FFBDE75FAC67}" dt="2024-11-16T05:53:44.159" v="1617" actId="11529"/>
          <ac:spMkLst>
            <pc:docMk/>
            <pc:sldMk cId="193722409" sldId="257"/>
            <ac:spMk id="3" creationId="{88CB0693-DEAE-6DE7-72D3-4C74DA2B89A9}"/>
          </ac:spMkLst>
        </pc:spChg>
        <pc:spChg chg="add mod">
          <ac:chgData name="Manoj kumar.M" userId="927ef884f553acac" providerId="LiveId" clId="{86394FC4-5BDE-48A0-9C56-FFBDE75FAC67}" dt="2024-11-15T16:30:16.403" v="461" actId="1076"/>
          <ac:spMkLst>
            <pc:docMk/>
            <pc:sldMk cId="193722409" sldId="257"/>
            <ac:spMk id="5" creationId="{CF019EAB-B68E-453A-5F6F-7F39746E0E6D}"/>
          </ac:spMkLst>
        </pc:spChg>
        <pc:spChg chg="add del">
          <ac:chgData name="Manoj kumar.M" userId="927ef884f553acac" providerId="LiveId" clId="{86394FC4-5BDE-48A0-9C56-FFBDE75FAC67}" dt="2024-11-15T16:17:24.134" v="253" actId="478"/>
          <ac:spMkLst>
            <pc:docMk/>
            <pc:sldMk cId="193722409" sldId="257"/>
            <ac:spMk id="10" creationId="{F40905D6-904C-E430-76CF-FD6E40E52245}"/>
          </ac:spMkLst>
        </pc:spChg>
        <pc:spChg chg="add del">
          <ac:chgData name="Manoj kumar.M" userId="927ef884f553acac" providerId="LiveId" clId="{86394FC4-5BDE-48A0-9C56-FFBDE75FAC67}" dt="2024-11-15T16:18:01.169" v="255" actId="478"/>
          <ac:spMkLst>
            <pc:docMk/>
            <pc:sldMk cId="193722409" sldId="257"/>
            <ac:spMk id="11" creationId="{9FA97EA6-E555-6B41-945B-A8CD97F4D5D9}"/>
          </ac:spMkLst>
        </pc:spChg>
        <pc:spChg chg="add mod">
          <ac:chgData name="Manoj kumar.M" userId="927ef884f553acac" providerId="LiveId" clId="{86394FC4-5BDE-48A0-9C56-FFBDE75FAC67}" dt="2024-11-16T15:06:11.072" v="1846" actId="1076"/>
          <ac:spMkLst>
            <pc:docMk/>
            <pc:sldMk cId="193722409" sldId="257"/>
            <ac:spMk id="12" creationId="{EC15C3FE-440A-DE56-5AF8-02191C12D322}"/>
          </ac:spMkLst>
        </pc:spChg>
        <pc:spChg chg="add mod">
          <ac:chgData name="Manoj kumar.M" userId="927ef884f553acac" providerId="LiveId" clId="{86394FC4-5BDE-48A0-9C56-FFBDE75FAC67}" dt="2024-11-16T15:43:20.588" v="1915" actId="14100"/>
          <ac:spMkLst>
            <pc:docMk/>
            <pc:sldMk cId="193722409" sldId="257"/>
            <ac:spMk id="14" creationId="{1BCCB082-155F-E924-5C7D-5C730C0F4CD3}"/>
          </ac:spMkLst>
        </pc:spChg>
        <pc:picChg chg="add mod">
          <ac:chgData name="Manoj kumar.M" userId="927ef884f553acac" providerId="LiveId" clId="{86394FC4-5BDE-48A0-9C56-FFBDE75FAC67}" dt="2024-11-16T15:33:50.366" v="1880" actId="14861"/>
          <ac:picMkLst>
            <pc:docMk/>
            <pc:sldMk cId="193722409" sldId="257"/>
            <ac:picMk id="2" creationId="{3F7B1976-74EB-E5D8-D694-CB501F41E782}"/>
          </ac:picMkLst>
        </pc:picChg>
        <pc:picChg chg="add del mod">
          <ac:chgData name="Manoj kumar.M" userId="927ef884f553acac" providerId="LiveId" clId="{86394FC4-5BDE-48A0-9C56-FFBDE75FAC67}" dt="2024-11-16T14:52:37.897" v="1806" actId="478"/>
          <ac:picMkLst>
            <pc:docMk/>
            <pc:sldMk cId="193722409" sldId="257"/>
            <ac:picMk id="4" creationId="{12424ECE-0FC2-20E7-3E7E-4230159E94D1}"/>
          </ac:picMkLst>
        </pc:picChg>
        <pc:picChg chg="add del mod">
          <ac:chgData name="Manoj kumar.M" userId="927ef884f553acac" providerId="LiveId" clId="{86394FC4-5BDE-48A0-9C56-FFBDE75FAC67}" dt="2024-11-15T16:13:16.352" v="245" actId="478"/>
          <ac:picMkLst>
            <pc:docMk/>
            <pc:sldMk cId="193722409" sldId="257"/>
            <ac:picMk id="6" creationId="{35270064-5F04-B1BF-E232-76D9CD1AEBF6}"/>
          </ac:picMkLst>
        </pc:picChg>
        <pc:picChg chg="add mod">
          <ac:chgData name="Manoj kumar.M" userId="927ef884f553acac" providerId="LiveId" clId="{86394FC4-5BDE-48A0-9C56-FFBDE75FAC67}" dt="2024-11-16T15:33:50.366" v="1880" actId="14861"/>
          <ac:picMkLst>
            <pc:docMk/>
            <pc:sldMk cId="193722409" sldId="257"/>
            <ac:picMk id="7" creationId="{6AF4BCB4-CD1D-3DBD-803E-B11706D36353}"/>
          </ac:picMkLst>
        </pc:picChg>
        <pc:picChg chg="add mod">
          <ac:chgData name="Manoj kumar.M" userId="927ef884f553acac" providerId="LiveId" clId="{86394FC4-5BDE-48A0-9C56-FFBDE75FAC67}" dt="2024-11-16T15:33:50.366" v="1880" actId="14861"/>
          <ac:picMkLst>
            <pc:docMk/>
            <pc:sldMk cId="193722409" sldId="257"/>
            <ac:picMk id="9" creationId="{CF52A6FA-25B9-F5D7-66AB-68F26F89528D}"/>
          </ac:picMkLst>
        </pc:picChg>
        <pc:picChg chg="add mod">
          <ac:chgData name="Manoj kumar.M" userId="927ef884f553acac" providerId="LiveId" clId="{86394FC4-5BDE-48A0-9C56-FFBDE75FAC67}" dt="2024-11-16T15:08:34.938" v="1852" actId="1076"/>
          <ac:picMkLst>
            <pc:docMk/>
            <pc:sldMk cId="193722409" sldId="257"/>
            <ac:picMk id="13" creationId="{07E00905-D8F2-C91D-4A89-B0324892F216}"/>
          </ac:picMkLst>
        </pc:picChg>
        <pc:cxnChg chg="add mod">
          <ac:chgData name="Manoj kumar.M" userId="927ef884f553acac" providerId="LiveId" clId="{86394FC4-5BDE-48A0-9C56-FFBDE75FAC67}" dt="2024-11-16T15:42:44.965" v="1914" actId="208"/>
          <ac:cxnSpMkLst>
            <pc:docMk/>
            <pc:sldMk cId="193722409" sldId="257"/>
            <ac:cxnSpMk id="8" creationId="{300EEA85-CDD0-F4EA-0E67-7591E269A2E8}"/>
          </ac:cxnSpMkLst>
        </pc:cxnChg>
      </pc:sldChg>
      <pc:sldChg chg="addSp delSp modSp new mod">
        <pc:chgData name="Manoj kumar.M" userId="927ef884f553acac" providerId="LiveId" clId="{86394FC4-5BDE-48A0-9C56-FFBDE75FAC67}" dt="2024-11-24T14:26:04.180" v="4940" actId="1036"/>
        <pc:sldMkLst>
          <pc:docMk/>
          <pc:sldMk cId="360574876" sldId="258"/>
        </pc:sldMkLst>
        <pc:spChg chg="add mod">
          <ac:chgData name="Manoj kumar.M" userId="927ef884f553acac" providerId="LiveId" clId="{86394FC4-5BDE-48A0-9C56-FFBDE75FAC67}" dt="2024-11-15T17:36:19.586" v="648" actId="1076"/>
          <ac:spMkLst>
            <pc:docMk/>
            <pc:sldMk cId="360574876" sldId="258"/>
            <ac:spMk id="3" creationId="{CE7FB4C9-BB27-ABE5-5C29-0FCE0D616484}"/>
          </ac:spMkLst>
        </pc:spChg>
        <pc:spChg chg="add mod">
          <ac:chgData name="Manoj kumar.M" userId="927ef884f553acac" providerId="LiveId" clId="{86394FC4-5BDE-48A0-9C56-FFBDE75FAC67}" dt="2024-11-16T15:52:12.036" v="1928" actId="1076"/>
          <ac:spMkLst>
            <pc:docMk/>
            <pc:sldMk cId="360574876" sldId="258"/>
            <ac:spMk id="7" creationId="{59E78D2B-59C1-4455-E1C4-D335159020BD}"/>
          </ac:spMkLst>
        </pc:spChg>
        <pc:spChg chg="add mod">
          <ac:chgData name="Manoj kumar.M" userId="927ef884f553acac" providerId="LiveId" clId="{86394FC4-5BDE-48A0-9C56-FFBDE75FAC67}" dt="2024-11-16T15:52:44.614" v="1929" actId="1076"/>
          <ac:spMkLst>
            <pc:docMk/>
            <pc:sldMk cId="360574876" sldId="258"/>
            <ac:spMk id="8" creationId="{063C1267-4D80-AA14-27BF-F32A645B4A86}"/>
          </ac:spMkLst>
        </pc:spChg>
        <pc:spChg chg="add mod">
          <ac:chgData name="Manoj kumar.M" userId="927ef884f553acac" providerId="LiveId" clId="{86394FC4-5BDE-48A0-9C56-FFBDE75FAC67}" dt="2024-11-16T15:53:23.617" v="1933" actId="108"/>
          <ac:spMkLst>
            <pc:docMk/>
            <pc:sldMk cId="360574876" sldId="258"/>
            <ac:spMk id="9" creationId="{52CFFC6D-BBB4-0310-5324-6A48BE0D43A4}"/>
          </ac:spMkLst>
        </pc:spChg>
        <pc:spChg chg="add mod">
          <ac:chgData name="Manoj kumar.M" userId="927ef884f553acac" providerId="LiveId" clId="{86394FC4-5BDE-48A0-9C56-FFBDE75FAC67}" dt="2024-11-16T15:52:44.614" v="1929" actId="1076"/>
          <ac:spMkLst>
            <pc:docMk/>
            <pc:sldMk cId="360574876" sldId="258"/>
            <ac:spMk id="13" creationId="{C3CD6FB7-362F-ACE1-64DC-55348131C128}"/>
          </ac:spMkLst>
        </pc:spChg>
        <pc:spChg chg="add del mod">
          <ac:chgData name="Manoj kumar.M" userId="927ef884f553acac" providerId="LiveId" clId="{86394FC4-5BDE-48A0-9C56-FFBDE75FAC67}" dt="2024-11-16T01:42:40.877" v="885" actId="478"/>
          <ac:spMkLst>
            <pc:docMk/>
            <pc:sldMk cId="360574876" sldId="258"/>
            <ac:spMk id="19" creationId="{D8FC2D56-EA61-1E36-78CE-974D37190A58}"/>
          </ac:spMkLst>
        </pc:spChg>
        <pc:spChg chg="add mod">
          <ac:chgData name="Manoj kumar.M" userId="927ef884f553acac" providerId="LiveId" clId="{86394FC4-5BDE-48A0-9C56-FFBDE75FAC67}" dt="2024-11-16T15:52:44.614" v="1929" actId="1076"/>
          <ac:spMkLst>
            <pc:docMk/>
            <pc:sldMk cId="360574876" sldId="258"/>
            <ac:spMk id="20" creationId="{038ED52C-ADA3-8843-01D5-9397B8494FE1}"/>
          </ac:spMkLst>
        </pc:spChg>
        <pc:spChg chg="add mod">
          <ac:chgData name="Manoj kumar.M" userId="927ef884f553acac" providerId="LiveId" clId="{86394FC4-5BDE-48A0-9C56-FFBDE75FAC67}" dt="2024-11-16T15:52:44.614" v="1929" actId="1076"/>
          <ac:spMkLst>
            <pc:docMk/>
            <pc:sldMk cId="360574876" sldId="258"/>
            <ac:spMk id="23" creationId="{FAE2D661-E63C-CC9D-1C39-EC1D1FD02303}"/>
          </ac:spMkLst>
        </pc:spChg>
        <pc:picChg chg="add mod">
          <ac:chgData name="Manoj kumar.M" userId="927ef884f553acac" providerId="LiveId" clId="{86394FC4-5BDE-48A0-9C56-FFBDE75FAC67}" dt="2024-11-24T14:26:04.180" v="4940" actId="1036"/>
          <ac:picMkLst>
            <pc:docMk/>
            <pc:sldMk cId="360574876" sldId="258"/>
            <ac:picMk id="2" creationId="{3667B131-463B-A196-C15C-1225E1FDE519}"/>
          </ac:picMkLst>
        </pc:picChg>
        <pc:picChg chg="add mod">
          <ac:chgData name="Manoj kumar.M" userId="927ef884f553acac" providerId="LiveId" clId="{86394FC4-5BDE-48A0-9C56-FFBDE75FAC67}" dt="2024-11-16T15:52:44.614" v="1929" actId="1076"/>
          <ac:picMkLst>
            <pc:docMk/>
            <pc:sldMk cId="360574876" sldId="258"/>
            <ac:picMk id="4" creationId="{C0BD7E28-BBC7-A31B-4FE2-6939E56E6C3E}"/>
          </ac:picMkLst>
        </pc:picChg>
        <pc:picChg chg="add del mod">
          <ac:chgData name="Manoj kumar.M" userId="927ef884f553acac" providerId="LiveId" clId="{86394FC4-5BDE-48A0-9C56-FFBDE75FAC67}" dt="2024-11-16T15:51:30.630" v="1922" actId="478"/>
          <ac:picMkLst>
            <pc:docMk/>
            <pc:sldMk cId="360574876" sldId="258"/>
            <ac:picMk id="5" creationId="{CE3E1113-E09D-1353-4011-ECA9A3677C70}"/>
          </ac:picMkLst>
        </pc:picChg>
        <pc:picChg chg="add mod">
          <ac:chgData name="Manoj kumar.M" userId="927ef884f553acac" providerId="LiveId" clId="{86394FC4-5BDE-48A0-9C56-FFBDE75FAC67}" dt="2024-11-16T15:40:45.968" v="1911" actId="1076"/>
          <ac:picMkLst>
            <pc:docMk/>
            <pc:sldMk cId="360574876" sldId="258"/>
            <ac:picMk id="6" creationId="{0F273B3A-A317-4E3D-E099-9F828B4818E0}"/>
          </ac:picMkLst>
        </pc:picChg>
        <pc:picChg chg="add del mod">
          <ac:chgData name="Manoj kumar.M" userId="927ef884f553acac" providerId="LiveId" clId="{86394FC4-5BDE-48A0-9C56-FFBDE75FAC67}" dt="2024-11-16T01:42:24.923" v="881" actId="478"/>
          <ac:picMkLst>
            <pc:docMk/>
            <pc:sldMk cId="360574876" sldId="258"/>
            <ac:picMk id="9" creationId="{990F17A4-B010-563A-44C6-03CDD09D07DA}"/>
          </ac:picMkLst>
        </pc:picChg>
        <pc:picChg chg="add mod">
          <ac:chgData name="Manoj kumar.M" userId="927ef884f553acac" providerId="LiveId" clId="{86394FC4-5BDE-48A0-9C56-FFBDE75FAC67}" dt="2024-11-16T15:52:44.614" v="1929" actId="1076"/>
          <ac:picMkLst>
            <pc:docMk/>
            <pc:sldMk cId="360574876" sldId="258"/>
            <ac:picMk id="15" creationId="{2064335A-D69E-D0A3-08DC-4169A66A51C3}"/>
          </ac:picMkLst>
        </pc:picChg>
        <pc:picChg chg="add mod">
          <ac:chgData name="Manoj kumar.M" userId="927ef884f553acac" providerId="LiveId" clId="{86394FC4-5BDE-48A0-9C56-FFBDE75FAC67}" dt="2024-11-16T15:52:44.614" v="1929" actId="1076"/>
          <ac:picMkLst>
            <pc:docMk/>
            <pc:sldMk cId="360574876" sldId="258"/>
            <ac:picMk id="17" creationId="{01FDBBEE-D3D3-A5E2-5D52-ACBB341068DA}"/>
          </ac:picMkLst>
        </pc:picChg>
        <pc:picChg chg="add mod">
          <ac:chgData name="Manoj kumar.M" userId="927ef884f553acac" providerId="LiveId" clId="{86394FC4-5BDE-48A0-9C56-FFBDE75FAC67}" dt="2024-11-15T16:58:54.324" v="522"/>
          <ac:picMkLst>
            <pc:docMk/>
            <pc:sldMk cId="360574876" sldId="258"/>
            <ac:picMk id="18" creationId="{485FF684-184B-3063-D5EC-AE6F48E08E4F}"/>
          </ac:picMkLst>
        </pc:picChg>
        <pc:picChg chg="add mod">
          <ac:chgData name="Manoj kumar.M" userId="927ef884f553acac" providerId="LiveId" clId="{86394FC4-5BDE-48A0-9C56-FFBDE75FAC67}" dt="2024-11-16T15:52:44.614" v="1929" actId="1076"/>
          <ac:picMkLst>
            <pc:docMk/>
            <pc:sldMk cId="360574876" sldId="258"/>
            <ac:picMk id="22" creationId="{0FAAA3FD-FDF1-0CCB-B88F-4A3B946D1D36}"/>
          </ac:picMkLst>
        </pc:picChg>
        <pc:cxnChg chg="add mod">
          <ac:chgData name="Manoj kumar.M" userId="927ef884f553acac" providerId="LiveId" clId="{86394FC4-5BDE-48A0-9C56-FFBDE75FAC67}" dt="2024-11-16T16:45:56.875" v="2056" actId="14100"/>
          <ac:cxnSpMkLst>
            <pc:docMk/>
            <pc:sldMk cId="360574876" sldId="258"/>
            <ac:cxnSpMk id="10" creationId="{2D5F550B-1C87-B97E-2CFB-693288B9A500}"/>
          </ac:cxnSpMkLst>
        </pc:cxnChg>
        <pc:cxnChg chg="add mod">
          <ac:chgData name="Manoj kumar.M" userId="927ef884f553acac" providerId="LiveId" clId="{86394FC4-5BDE-48A0-9C56-FFBDE75FAC67}" dt="2024-11-16T15:52:44.614" v="1929" actId="1076"/>
          <ac:cxnSpMkLst>
            <pc:docMk/>
            <pc:sldMk cId="360574876" sldId="258"/>
            <ac:cxnSpMk id="11" creationId="{6076159B-11BB-C40B-7010-E48781C34732}"/>
          </ac:cxnSpMkLst>
        </pc:cxnChg>
      </pc:sldChg>
      <pc:sldChg chg="addSp delSp modSp new mod ord">
        <pc:chgData name="Manoj kumar.M" userId="927ef884f553acac" providerId="LiveId" clId="{86394FC4-5BDE-48A0-9C56-FFBDE75FAC67}" dt="2024-12-08T08:09:23.366" v="5632" actId="20577"/>
        <pc:sldMkLst>
          <pc:docMk/>
          <pc:sldMk cId="2124376593" sldId="259"/>
        </pc:sldMkLst>
        <pc:spChg chg="add mod">
          <ac:chgData name="Manoj kumar.M" userId="927ef884f553acac" providerId="LiveId" clId="{86394FC4-5BDE-48A0-9C56-FFBDE75FAC67}" dt="2024-11-15T17:31:59.108" v="646" actId="20577"/>
          <ac:spMkLst>
            <pc:docMk/>
            <pc:sldMk cId="2124376593" sldId="259"/>
            <ac:spMk id="3" creationId="{A53F8A01-EE9F-1219-4E22-2D3A3C2AE72A}"/>
          </ac:spMkLst>
        </pc:spChg>
        <pc:spChg chg="add mod">
          <ac:chgData name="Manoj kumar.M" userId="927ef884f553acac" providerId="LiveId" clId="{86394FC4-5BDE-48A0-9C56-FFBDE75FAC67}" dt="2024-12-08T08:09:23.366" v="5632" actId="20577"/>
          <ac:spMkLst>
            <pc:docMk/>
            <pc:sldMk cId="2124376593" sldId="259"/>
            <ac:spMk id="5" creationId="{6D7DF1FA-324B-715A-63BE-C735AD841C9F}"/>
          </ac:spMkLst>
        </pc:spChg>
        <pc:spChg chg="add mod">
          <ac:chgData name="Manoj kumar.M" userId="927ef884f553acac" providerId="LiveId" clId="{86394FC4-5BDE-48A0-9C56-FFBDE75FAC67}" dt="2024-11-16T16:00:56.928" v="1938" actId="2711"/>
          <ac:spMkLst>
            <pc:docMk/>
            <pc:sldMk cId="2124376593" sldId="259"/>
            <ac:spMk id="6" creationId="{80D4D16E-2AD3-41C3-022E-06AECD3D1D3C}"/>
          </ac:spMkLst>
        </pc:spChg>
        <pc:spChg chg="add mod">
          <ac:chgData name="Manoj kumar.M" userId="927ef884f553acac" providerId="LiveId" clId="{86394FC4-5BDE-48A0-9C56-FFBDE75FAC67}" dt="2024-11-16T16:02:32.530" v="1941" actId="1076"/>
          <ac:spMkLst>
            <pc:docMk/>
            <pc:sldMk cId="2124376593" sldId="259"/>
            <ac:spMk id="12" creationId="{1CECCFF8-6895-FB5F-236E-A61DAF4D883E}"/>
          </ac:spMkLst>
        </pc:spChg>
        <pc:picChg chg="add mod">
          <ac:chgData name="Manoj kumar.M" userId="927ef884f553acac" providerId="LiveId" clId="{86394FC4-5BDE-48A0-9C56-FFBDE75FAC67}" dt="2024-11-16T16:08:31.925" v="1953" actId="108"/>
          <ac:picMkLst>
            <pc:docMk/>
            <pc:sldMk cId="2124376593" sldId="259"/>
            <ac:picMk id="2" creationId="{AEDDA689-436F-7947-BAE9-D57588E65224}"/>
          </ac:picMkLst>
        </pc:picChg>
        <pc:picChg chg="add mod">
          <ac:chgData name="Manoj kumar.M" userId="927ef884f553acac" providerId="LiveId" clId="{86394FC4-5BDE-48A0-9C56-FFBDE75FAC67}" dt="2024-11-16T16:08:07.011" v="1951" actId="1076"/>
          <ac:picMkLst>
            <pc:docMk/>
            <pc:sldMk cId="2124376593" sldId="259"/>
            <ac:picMk id="4" creationId="{7236AA5C-658E-C20C-2129-0EFB0A9BDE09}"/>
          </ac:picMkLst>
        </pc:picChg>
        <pc:picChg chg="add del mod">
          <ac:chgData name="Manoj kumar.M" userId="927ef884f553acac" providerId="LiveId" clId="{86394FC4-5BDE-48A0-9C56-FFBDE75FAC67}" dt="2024-11-16T16:00:18.442" v="1934" actId="478"/>
          <ac:picMkLst>
            <pc:docMk/>
            <pc:sldMk cId="2124376593" sldId="259"/>
            <ac:picMk id="7" creationId="{57621267-A9AB-D5B1-E0EF-5EF47395C950}"/>
          </ac:picMkLst>
        </pc:picChg>
        <pc:picChg chg="add mod">
          <ac:chgData name="Manoj kumar.M" userId="927ef884f553acac" providerId="LiveId" clId="{86394FC4-5BDE-48A0-9C56-FFBDE75FAC67}" dt="2024-11-16T16:07:18.576" v="1948" actId="1076"/>
          <ac:picMkLst>
            <pc:docMk/>
            <pc:sldMk cId="2124376593" sldId="259"/>
            <ac:picMk id="9" creationId="{05319CF8-81C9-2132-E2B2-18ECCD6E0D64}"/>
          </ac:picMkLst>
        </pc:picChg>
        <pc:picChg chg="add mod">
          <ac:chgData name="Manoj kumar.M" userId="927ef884f553acac" providerId="LiveId" clId="{86394FC4-5BDE-48A0-9C56-FFBDE75FAC67}" dt="2024-11-16T16:07:34.501" v="1950" actId="1076"/>
          <ac:picMkLst>
            <pc:docMk/>
            <pc:sldMk cId="2124376593" sldId="259"/>
            <ac:picMk id="11" creationId="{5CBF39DC-D483-4A50-2239-FA20B3D39D07}"/>
          </ac:picMkLst>
        </pc:picChg>
        <pc:cxnChg chg="add mod">
          <ac:chgData name="Manoj kumar.M" userId="927ef884f553acac" providerId="LiveId" clId="{86394FC4-5BDE-48A0-9C56-FFBDE75FAC67}" dt="2024-11-16T16:46:14.793" v="2059" actId="1076"/>
          <ac:cxnSpMkLst>
            <pc:docMk/>
            <pc:sldMk cId="2124376593" sldId="259"/>
            <ac:cxnSpMk id="8" creationId="{CBC64AA2-E8E4-08FE-8336-34B087C4B588}"/>
          </ac:cxnSpMkLst>
        </pc:cxnChg>
      </pc:sldChg>
      <pc:sldChg chg="addSp delSp modSp new mod">
        <pc:chgData name="Manoj kumar.M" userId="927ef884f553acac" providerId="LiveId" clId="{86394FC4-5BDE-48A0-9C56-FFBDE75FAC67}" dt="2024-11-23T16:24:23.224" v="3811" actId="20577"/>
        <pc:sldMkLst>
          <pc:docMk/>
          <pc:sldMk cId="2276586503" sldId="260"/>
        </pc:sldMkLst>
        <pc:spChg chg="add mod">
          <ac:chgData name="Manoj kumar.M" userId="927ef884f553acac" providerId="LiveId" clId="{86394FC4-5BDE-48A0-9C56-FFBDE75FAC67}" dt="2024-11-16T01:49:54.518" v="913"/>
          <ac:spMkLst>
            <pc:docMk/>
            <pc:sldMk cId="2276586503" sldId="260"/>
            <ac:spMk id="2" creationId="{122BD12A-F33C-8497-F691-B5DD71FEC29C}"/>
          </ac:spMkLst>
        </pc:spChg>
        <pc:spChg chg="add mod">
          <ac:chgData name="Manoj kumar.M" userId="927ef884f553acac" providerId="LiveId" clId="{86394FC4-5BDE-48A0-9C56-FFBDE75FAC67}" dt="2024-11-16T16:17:19.739" v="1985" actId="14100"/>
          <ac:spMkLst>
            <pc:docMk/>
            <pc:sldMk cId="2276586503" sldId="260"/>
            <ac:spMk id="2" creationId="{48842DD6-D6BD-8767-99B2-F865B823D8C8}"/>
          </ac:spMkLst>
        </pc:spChg>
        <pc:spChg chg="add mod">
          <ac:chgData name="Manoj kumar.M" userId="927ef884f553acac" providerId="LiveId" clId="{86394FC4-5BDE-48A0-9C56-FFBDE75FAC67}" dt="2024-11-16T01:49:54.518" v="913"/>
          <ac:spMkLst>
            <pc:docMk/>
            <pc:sldMk cId="2276586503" sldId="260"/>
            <ac:spMk id="4" creationId="{BDB8CB42-477C-5EB0-6933-1665A4010970}"/>
          </ac:spMkLst>
        </pc:spChg>
        <pc:spChg chg="add mod">
          <ac:chgData name="Manoj kumar.M" userId="927ef884f553acac" providerId="LiveId" clId="{86394FC4-5BDE-48A0-9C56-FFBDE75FAC67}" dt="2024-11-16T02:15:02.210" v="1081" actId="20577"/>
          <ac:spMkLst>
            <pc:docMk/>
            <pc:sldMk cId="2276586503" sldId="260"/>
            <ac:spMk id="7" creationId="{02647DF8-C44D-9781-42F9-F3BDF29F5EF6}"/>
          </ac:spMkLst>
        </pc:spChg>
        <pc:spChg chg="add mod">
          <ac:chgData name="Manoj kumar.M" userId="927ef884f553acac" providerId="LiveId" clId="{86394FC4-5BDE-48A0-9C56-FFBDE75FAC67}" dt="2024-11-23T16:24:23.224" v="3811" actId="20577"/>
          <ac:spMkLst>
            <pc:docMk/>
            <pc:sldMk cId="2276586503" sldId="260"/>
            <ac:spMk id="9" creationId="{173C556D-D64C-2CB3-382E-7C0F2CEAEA8F}"/>
          </ac:spMkLst>
        </pc:spChg>
        <pc:spChg chg="add mod">
          <ac:chgData name="Manoj kumar.M" userId="927ef884f553acac" providerId="LiveId" clId="{86394FC4-5BDE-48A0-9C56-FFBDE75FAC67}" dt="2024-11-16T16:18:02.078" v="1989" actId="1076"/>
          <ac:spMkLst>
            <pc:docMk/>
            <pc:sldMk cId="2276586503" sldId="260"/>
            <ac:spMk id="18" creationId="{25E839A9-AEAD-FDE9-5DF5-943C50ADE243}"/>
          </ac:spMkLst>
        </pc:spChg>
        <pc:spChg chg="add mod">
          <ac:chgData name="Manoj kumar.M" userId="927ef884f553acac" providerId="LiveId" clId="{86394FC4-5BDE-48A0-9C56-FFBDE75FAC67}" dt="2024-11-16T16:44:23.084" v="2053" actId="14100"/>
          <ac:spMkLst>
            <pc:docMk/>
            <pc:sldMk cId="2276586503" sldId="260"/>
            <ac:spMk id="19" creationId="{C382C15C-770E-8086-0003-BC5A3D35CC39}"/>
          </ac:spMkLst>
        </pc:spChg>
        <pc:spChg chg="add mod">
          <ac:chgData name="Manoj kumar.M" userId="927ef884f553acac" providerId="LiveId" clId="{86394FC4-5BDE-48A0-9C56-FFBDE75FAC67}" dt="2024-11-16T16:19:35.451" v="1995" actId="1076"/>
          <ac:spMkLst>
            <pc:docMk/>
            <pc:sldMk cId="2276586503" sldId="260"/>
            <ac:spMk id="20" creationId="{F62F8C30-27C2-CCDF-CA51-F5F1CCA3294D}"/>
          </ac:spMkLst>
        </pc:spChg>
        <pc:spChg chg="add mod">
          <ac:chgData name="Manoj kumar.M" userId="927ef884f553acac" providerId="LiveId" clId="{86394FC4-5BDE-48A0-9C56-FFBDE75FAC67}" dt="2024-11-16T16:19:54.102" v="1997" actId="1076"/>
          <ac:spMkLst>
            <pc:docMk/>
            <pc:sldMk cId="2276586503" sldId="260"/>
            <ac:spMk id="21" creationId="{609B7BB5-F46B-2D47-7A7F-60DF3DFC43A9}"/>
          </ac:spMkLst>
        </pc:spChg>
        <pc:picChg chg="add mod">
          <ac:chgData name="Manoj kumar.M" userId="927ef884f553acac" providerId="LiveId" clId="{86394FC4-5BDE-48A0-9C56-FFBDE75FAC67}" dt="2024-11-16T01:49:54.518" v="913"/>
          <ac:picMkLst>
            <pc:docMk/>
            <pc:sldMk cId="2276586503" sldId="260"/>
            <ac:picMk id="3" creationId="{E7D2DFD0-9C9E-AF1B-CBDC-5D5A599928FA}"/>
          </ac:picMkLst>
        </pc:picChg>
        <pc:picChg chg="add mod">
          <ac:chgData name="Manoj kumar.M" userId="927ef884f553acac" providerId="LiveId" clId="{86394FC4-5BDE-48A0-9C56-FFBDE75FAC67}" dt="2024-11-16T01:50:02.312" v="914"/>
          <ac:picMkLst>
            <pc:docMk/>
            <pc:sldMk cId="2276586503" sldId="260"/>
            <ac:picMk id="5" creationId="{E006AFD0-6F94-0B96-D531-338338B97200}"/>
          </ac:picMkLst>
        </pc:picChg>
        <pc:picChg chg="add mod">
          <ac:chgData name="Manoj kumar.M" userId="927ef884f553acac" providerId="LiveId" clId="{86394FC4-5BDE-48A0-9C56-FFBDE75FAC67}" dt="2024-11-16T16:20:12.412" v="1998" actId="108"/>
          <ac:picMkLst>
            <pc:docMk/>
            <pc:sldMk cId="2276586503" sldId="260"/>
            <ac:picMk id="6" creationId="{E60FA2FA-D925-3A62-32DD-F1CDC48CD3B7}"/>
          </ac:picMkLst>
        </pc:picChg>
        <pc:picChg chg="add mod">
          <ac:chgData name="Manoj kumar.M" userId="927ef884f553acac" providerId="LiveId" clId="{86394FC4-5BDE-48A0-9C56-FFBDE75FAC67}" dt="2024-11-16T16:46:27.826" v="2062" actId="1076"/>
          <ac:picMkLst>
            <pc:docMk/>
            <pc:sldMk cId="2276586503" sldId="260"/>
            <ac:picMk id="8" creationId="{BA64E0CE-84A8-A4F6-3868-4D2BA52970D6}"/>
          </ac:picMkLst>
        </pc:picChg>
        <pc:picChg chg="add del mod">
          <ac:chgData name="Manoj kumar.M" userId="927ef884f553acac" providerId="LiveId" clId="{86394FC4-5BDE-48A0-9C56-FFBDE75FAC67}" dt="2024-11-16T16:14:15.452" v="1981" actId="478"/>
          <ac:picMkLst>
            <pc:docMk/>
            <pc:sldMk cId="2276586503" sldId="260"/>
            <ac:picMk id="11" creationId="{A81F231C-BC3E-86C5-49A1-6B06C9599802}"/>
          </ac:picMkLst>
        </pc:picChg>
        <pc:picChg chg="add mod">
          <ac:chgData name="Manoj kumar.M" userId="927ef884f553acac" providerId="LiveId" clId="{86394FC4-5BDE-48A0-9C56-FFBDE75FAC67}" dt="2024-11-16T16:18:57.921" v="1992" actId="108"/>
          <ac:picMkLst>
            <pc:docMk/>
            <pc:sldMk cId="2276586503" sldId="260"/>
            <ac:picMk id="13" creationId="{F539038B-24DC-448A-FDFC-9B2F441A6800}"/>
          </ac:picMkLst>
        </pc:picChg>
        <pc:picChg chg="add mod">
          <ac:chgData name="Manoj kumar.M" userId="927ef884f553acac" providerId="LiveId" clId="{86394FC4-5BDE-48A0-9C56-FFBDE75FAC67}" dt="2024-11-16T16:18:39.576" v="1991" actId="108"/>
          <ac:picMkLst>
            <pc:docMk/>
            <pc:sldMk cId="2276586503" sldId="260"/>
            <ac:picMk id="15" creationId="{DF3DCF43-85DA-90FA-1BA0-3F1256701EC4}"/>
          </ac:picMkLst>
        </pc:picChg>
        <pc:picChg chg="add mod">
          <ac:chgData name="Manoj kumar.M" userId="927ef884f553acac" providerId="LiveId" clId="{86394FC4-5BDE-48A0-9C56-FFBDE75FAC67}" dt="2024-11-16T16:19:13.384" v="1994" actId="14100"/>
          <ac:picMkLst>
            <pc:docMk/>
            <pc:sldMk cId="2276586503" sldId="260"/>
            <ac:picMk id="17" creationId="{C28DB0C1-5B61-DB29-3241-69F90A658F4F}"/>
          </ac:picMkLst>
        </pc:picChg>
        <pc:cxnChg chg="add mod">
          <ac:chgData name="Manoj kumar.M" userId="927ef884f553acac" providerId="LiveId" clId="{86394FC4-5BDE-48A0-9C56-FFBDE75FAC67}" dt="2024-11-16T16:46:23.627" v="2061" actId="1076"/>
          <ac:cxnSpMkLst>
            <pc:docMk/>
            <pc:sldMk cId="2276586503" sldId="260"/>
            <ac:cxnSpMk id="3" creationId="{E5C892E2-6828-2BA1-EC7F-6F6EE3F45045}"/>
          </ac:cxnSpMkLst>
        </pc:cxnChg>
      </pc:sldChg>
      <pc:sldChg chg="addSp delSp modSp new mod">
        <pc:chgData name="Manoj kumar.M" userId="927ef884f553acac" providerId="LiveId" clId="{86394FC4-5BDE-48A0-9C56-FFBDE75FAC67}" dt="2024-11-16T16:46:41.947" v="2064" actId="1076"/>
        <pc:sldMkLst>
          <pc:docMk/>
          <pc:sldMk cId="1386728716" sldId="261"/>
        </pc:sldMkLst>
        <pc:spChg chg="add mod">
          <ac:chgData name="Manoj kumar.M" userId="927ef884f553acac" providerId="LiveId" clId="{86394FC4-5BDE-48A0-9C56-FFBDE75FAC67}" dt="2024-11-16T02:19:27.548" v="1087" actId="20577"/>
          <ac:spMkLst>
            <pc:docMk/>
            <pc:sldMk cId="1386728716" sldId="261"/>
            <ac:spMk id="3" creationId="{7F509C4F-588B-44C6-EDFB-1F19C9F2909D}"/>
          </ac:spMkLst>
        </pc:spChg>
        <pc:spChg chg="add mod">
          <ac:chgData name="Manoj kumar.M" userId="927ef884f553acac" providerId="LiveId" clId="{86394FC4-5BDE-48A0-9C56-FFBDE75FAC67}" dt="2024-11-16T16:35:34.278" v="2040" actId="11530"/>
          <ac:spMkLst>
            <pc:docMk/>
            <pc:sldMk cId="1386728716" sldId="261"/>
            <ac:spMk id="5" creationId="{D6F459ED-B2F3-4376-2749-45AE58BF326A}"/>
          </ac:spMkLst>
        </pc:spChg>
        <pc:spChg chg="add mod">
          <ac:chgData name="Manoj kumar.M" userId="927ef884f553acac" providerId="LiveId" clId="{86394FC4-5BDE-48A0-9C56-FFBDE75FAC67}" dt="2024-11-16T16:30:26.070" v="2028" actId="2711"/>
          <ac:spMkLst>
            <pc:docMk/>
            <pc:sldMk cId="1386728716" sldId="261"/>
            <ac:spMk id="6" creationId="{E0814EEA-7F20-AC24-E810-CB29617C9E56}"/>
          </ac:spMkLst>
        </pc:spChg>
        <pc:spChg chg="add mod">
          <ac:chgData name="Manoj kumar.M" userId="927ef884f553acac" providerId="LiveId" clId="{86394FC4-5BDE-48A0-9C56-FFBDE75FAC67}" dt="2024-11-16T16:26:45.866" v="2021" actId="1076"/>
          <ac:spMkLst>
            <pc:docMk/>
            <pc:sldMk cId="1386728716" sldId="261"/>
            <ac:spMk id="12" creationId="{18CF767F-6A8E-B4DE-C77C-AF1FB3309A3B}"/>
          </ac:spMkLst>
        </pc:spChg>
        <pc:picChg chg="add mod">
          <ac:chgData name="Manoj kumar.M" userId="927ef884f553acac" providerId="LiveId" clId="{86394FC4-5BDE-48A0-9C56-FFBDE75FAC67}" dt="2024-11-16T16:26:07.104" v="2019" actId="1076"/>
          <ac:picMkLst>
            <pc:docMk/>
            <pc:sldMk cId="1386728716" sldId="261"/>
            <ac:picMk id="2" creationId="{E4D12F46-5097-7496-A53A-2742F6353626}"/>
          </ac:picMkLst>
        </pc:picChg>
        <pc:picChg chg="add mod">
          <ac:chgData name="Manoj kumar.M" userId="927ef884f553acac" providerId="LiveId" clId="{86394FC4-5BDE-48A0-9C56-FFBDE75FAC67}" dt="2024-11-16T16:23:58.305" v="2011" actId="1076"/>
          <ac:picMkLst>
            <pc:docMk/>
            <pc:sldMk cId="1386728716" sldId="261"/>
            <ac:picMk id="4" creationId="{2CFFDE9A-1FC0-B386-3713-279B368D5081}"/>
          </ac:picMkLst>
        </pc:picChg>
        <pc:picChg chg="add del mod">
          <ac:chgData name="Manoj kumar.M" userId="927ef884f553acac" providerId="LiveId" clId="{86394FC4-5BDE-48A0-9C56-FFBDE75FAC67}" dt="2024-11-16T16:29:53.877" v="2024" actId="478"/>
          <ac:picMkLst>
            <pc:docMk/>
            <pc:sldMk cId="1386728716" sldId="261"/>
            <ac:picMk id="7" creationId="{9D19163C-2D9B-421F-C4B3-098E74297CA2}"/>
          </ac:picMkLst>
        </pc:picChg>
        <pc:picChg chg="add mod">
          <ac:chgData name="Manoj kumar.M" userId="927ef884f553acac" providerId="LiveId" clId="{86394FC4-5BDE-48A0-9C56-FFBDE75FAC67}" dt="2024-11-16T16:26:45.866" v="2021" actId="1076"/>
          <ac:picMkLst>
            <pc:docMk/>
            <pc:sldMk cId="1386728716" sldId="261"/>
            <ac:picMk id="9" creationId="{892D88AB-FDB8-B396-506A-8E4294DBAE28}"/>
          </ac:picMkLst>
        </pc:picChg>
        <pc:picChg chg="add mod">
          <ac:chgData name="Manoj kumar.M" userId="927ef884f553acac" providerId="LiveId" clId="{86394FC4-5BDE-48A0-9C56-FFBDE75FAC67}" dt="2024-11-16T16:26:45.866" v="2021" actId="1076"/>
          <ac:picMkLst>
            <pc:docMk/>
            <pc:sldMk cId="1386728716" sldId="261"/>
            <ac:picMk id="11" creationId="{D7D4921F-69BF-3325-1653-041DFE5CCFBF}"/>
          </ac:picMkLst>
        </pc:picChg>
        <pc:cxnChg chg="add mod">
          <ac:chgData name="Manoj kumar.M" userId="927ef884f553acac" providerId="LiveId" clId="{86394FC4-5BDE-48A0-9C56-FFBDE75FAC67}" dt="2024-11-16T16:46:41.947" v="2064" actId="1076"/>
          <ac:cxnSpMkLst>
            <pc:docMk/>
            <pc:sldMk cId="1386728716" sldId="261"/>
            <ac:cxnSpMk id="8" creationId="{B4920E26-5041-8236-95A1-5BF39D7EBD53}"/>
          </ac:cxnSpMkLst>
        </pc:cxnChg>
      </pc:sldChg>
      <pc:sldChg chg="addSp delSp modSp new mod">
        <pc:chgData name="Manoj kumar.M" userId="927ef884f553acac" providerId="LiveId" clId="{86394FC4-5BDE-48A0-9C56-FFBDE75FAC67}" dt="2024-11-16T16:47:35.210" v="2070" actId="14100"/>
        <pc:sldMkLst>
          <pc:docMk/>
          <pc:sldMk cId="1381773370" sldId="262"/>
        </pc:sldMkLst>
        <pc:spChg chg="add mod">
          <ac:chgData name="Manoj kumar.M" userId="927ef884f553acac" providerId="LiveId" clId="{86394FC4-5BDE-48A0-9C56-FFBDE75FAC67}" dt="2024-11-16T05:12:04.136" v="1426" actId="20577"/>
          <ac:spMkLst>
            <pc:docMk/>
            <pc:sldMk cId="1381773370" sldId="262"/>
            <ac:spMk id="3" creationId="{485C59B1-8008-75D6-BEB6-68F14D141897}"/>
          </ac:spMkLst>
        </pc:spChg>
        <pc:spChg chg="add mod">
          <ac:chgData name="Manoj kumar.M" userId="927ef884f553acac" providerId="LiveId" clId="{86394FC4-5BDE-48A0-9C56-FFBDE75FAC67}" dt="2024-11-16T16:37:05.351" v="2045" actId="20577"/>
          <ac:spMkLst>
            <pc:docMk/>
            <pc:sldMk cId="1381773370" sldId="262"/>
            <ac:spMk id="5" creationId="{ED8AB5D1-1D72-1B8F-0A53-45FBC3095059}"/>
          </ac:spMkLst>
        </pc:spChg>
        <pc:spChg chg="add mod">
          <ac:chgData name="Manoj kumar.M" userId="927ef884f553acac" providerId="LiveId" clId="{86394FC4-5BDE-48A0-9C56-FFBDE75FAC67}" dt="2024-11-16T16:40:22.702" v="2051" actId="14100"/>
          <ac:spMkLst>
            <pc:docMk/>
            <pc:sldMk cId="1381773370" sldId="262"/>
            <ac:spMk id="6" creationId="{155B5A84-324A-14E8-E97B-D5381F54ED25}"/>
          </ac:spMkLst>
        </pc:spChg>
        <pc:spChg chg="add mod">
          <ac:chgData name="Manoj kumar.M" userId="927ef884f553acac" providerId="LiveId" clId="{86394FC4-5BDE-48A0-9C56-FFBDE75FAC67}" dt="2024-11-16T16:33:31.087" v="2039" actId="1076"/>
          <ac:spMkLst>
            <pc:docMk/>
            <pc:sldMk cId="1381773370" sldId="262"/>
            <ac:spMk id="14" creationId="{4A1ECCA6-3664-6FC9-AD6C-3D375467BA6F}"/>
          </ac:spMkLst>
        </pc:spChg>
        <pc:spChg chg="add mod">
          <ac:chgData name="Manoj kumar.M" userId="927ef884f553acac" providerId="LiveId" clId="{86394FC4-5BDE-48A0-9C56-FFBDE75FAC67}" dt="2024-11-16T16:31:29.715" v="2031" actId="1076"/>
          <ac:spMkLst>
            <pc:docMk/>
            <pc:sldMk cId="1381773370" sldId="262"/>
            <ac:spMk id="16" creationId="{459465B9-BA5B-B237-5BD7-9DF05CDC9DEE}"/>
          </ac:spMkLst>
        </pc:spChg>
        <pc:picChg chg="add mod">
          <ac:chgData name="Manoj kumar.M" userId="927ef884f553acac" providerId="LiveId" clId="{86394FC4-5BDE-48A0-9C56-FFBDE75FAC67}" dt="2024-11-16T16:47:35.210" v="2070" actId="14100"/>
          <ac:picMkLst>
            <pc:docMk/>
            <pc:sldMk cId="1381773370" sldId="262"/>
            <ac:picMk id="2" creationId="{AC6E52BD-0F15-48E7-C61C-4BEC4EB66A2F}"/>
          </ac:picMkLst>
        </pc:picChg>
        <pc:picChg chg="add mod">
          <ac:chgData name="Manoj kumar.M" userId="927ef884f553acac" providerId="LiveId" clId="{86394FC4-5BDE-48A0-9C56-FFBDE75FAC67}" dt="2024-11-16T16:46:50.788" v="2066" actId="1076"/>
          <ac:picMkLst>
            <pc:docMk/>
            <pc:sldMk cId="1381773370" sldId="262"/>
            <ac:picMk id="4" creationId="{85EBD7E2-BA4D-ED25-B107-AB22F1AF7B01}"/>
          </ac:picMkLst>
        </pc:picChg>
        <pc:picChg chg="add del mod">
          <ac:chgData name="Manoj kumar.M" userId="927ef884f553acac" providerId="LiveId" clId="{86394FC4-5BDE-48A0-9C56-FFBDE75FAC67}" dt="2024-11-16T16:39:04.326" v="2046" actId="478"/>
          <ac:picMkLst>
            <pc:docMk/>
            <pc:sldMk cId="1381773370" sldId="262"/>
            <ac:picMk id="7" creationId="{7D347C01-1346-12A9-F580-C30CEE7C1E4C}"/>
          </ac:picMkLst>
        </pc:picChg>
        <pc:picChg chg="add del mod">
          <ac:chgData name="Manoj kumar.M" userId="927ef884f553acac" providerId="LiveId" clId="{86394FC4-5BDE-48A0-9C56-FFBDE75FAC67}" dt="2024-11-16T04:06:12.514" v="1267" actId="478"/>
          <ac:picMkLst>
            <pc:docMk/>
            <pc:sldMk cId="1381773370" sldId="262"/>
            <ac:picMk id="9" creationId="{2E6344A0-58A1-97E0-1881-AE196C3277BD}"/>
          </ac:picMkLst>
        </pc:picChg>
        <pc:picChg chg="add mod">
          <ac:chgData name="Manoj kumar.M" userId="927ef884f553acac" providerId="LiveId" clId="{86394FC4-5BDE-48A0-9C56-FFBDE75FAC67}" dt="2024-11-16T16:33:25.452" v="2038" actId="14100"/>
          <ac:picMkLst>
            <pc:docMk/>
            <pc:sldMk cId="1381773370" sldId="262"/>
            <ac:picMk id="11" creationId="{E1306BFE-AA43-AE03-761A-00AA4C5D4177}"/>
          </ac:picMkLst>
        </pc:picChg>
        <pc:picChg chg="add mod">
          <ac:chgData name="Manoj kumar.M" userId="927ef884f553acac" providerId="LiveId" clId="{86394FC4-5BDE-48A0-9C56-FFBDE75FAC67}" dt="2024-11-16T16:33:06.502" v="2037" actId="14100"/>
          <ac:picMkLst>
            <pc:docMk/>
            <pc:sldMk cId="1381773370" sldId="262"/>
            <ac:picMk id="13" creationId="{BDABBF41-219C-167B-05CF-E9814781FE5B}"/>
          </ac:picMkLst>
        </pc:picChg>
        <pc:cxnChg chg="add mod">
          <ac:chgData name="Manoj kumar.M" userId="927ef884f553acac" providerId="LiveId" clId="{86394FC4-5BDE-48A0-9C56-FFBDE75FAC67}" dt="2024-11-16T16:46:54.700" v="2067" actId="1076"/>
          <ac:cxnSpMkLst>
            <pc:docMk/>
            <pc:sldMk cId="1381773370" sldId="262"/>
            <ac:cxnSpMk id="8" creationId="{FE49B6FA-36FB-2F5C-E7A6-95B152260BA1}"/>
          </ac:cxnSpMkLst>
        </pc:cxnChg>
        <pc:cxnChg chg="add mod">
          <ac:chgData name="Manoj kumar.M" userId="927ef884f553acac" providerId="LiveId" clId="{86394FC4-5BDE-48A0-9C56-FFBDE75FAC67}" dt="2024-11-16T16:31:29.715" v="2031" actId="1076"/>
          <ac:cxnSpMkLst>
            <pc:docMk/>
            <pc:sldMk cId="1381773370" sldId="262"/>
            <ac:cxnSpMk id="15" creationId="{12C6AF1D-1D75-DACD-17E9-60972030E3F4}"/>
          </ac:cxnSpMkLst>
        </pc:cxnChg>
      </pc:sldChg>
      <pc:sldChg chg="addSp modSp new mod ord">
        <pc:chgData name="Manoj kumar.M" userId="927ef884f553acac" providerId="LiveId" clId="{86394FC4-5BDE-48A0-9C56-FFBDE75FAC67}" dt="2024-11-16T06:02:51.670" v="1647" actId="1076"/>
        <pc:sldMkLst>
          <pc:docMk/>
          <pc:sldMk cId="1947228477" sldId="263"/>
        </pc:sldMkLst>
        <pc:spChg chg="add mod">
          <ac:chgData name="Manoj kumar.M" userId="927ef884f553acac" providerId="LiveId" clId="{86394FC4-5BDE-48A0-9C56-FFBDE75FAC67}" dt="2024-11-16T05:50:26.742" v="1579" actId="1076"/>
          <ac:spMkLst>
            <pc:docMk/>
            <pc:sldMk cId="1947228477" sldId="263"/>
            <ac:spMk id="5" creationId="{DAABCDA1-C918-6444-29A5-AD54C2A6D9D4}"/>
          </ac:spMkLst>
        </pc:spChg>
        <pc:spChg chg="add mod">
          <ac:chgData name="Manoj kumar.M" userId="927ef884f553acac" providerId="LiveId" clId="{86394FC4-5BDE-48A0-9C56-FFBDE75FAC67}" dt="2024-11-16T05:50:26.742" v="1579" actId="1076"/>
          <ac:spMkLst>
            <pc:docMk/>
            <pc:sldMk cId="1947228477" sldId="263"/>
            <ac:spMk id="6" creationId="{CF6C7F11-F5C2-DD03-E1D2-4F056FFEA668}"/>
          </ac:spMkLst>
        </pc:spChg>
        <pc:spChg chg="add mod">
          <ac:chgData name="Manoj kumar.M" userId="927ef884f553acac" providerId="LiveId" clId="{86394FC4-5BDE-48A0-9C56-FFBDE75FAC67}" dt="2024-11-16T05:50:26.742" v="1579" actId="1076"/>
          <ac:spMkLst>
            <pc:docMk/>
            <pc:sldMk cId="1947228477" sldId="263"/>
            <ac:spMk id="7" creationId="{E166F938-5359-4198-CC35-44D779F3378F}"/>
          </ac:spMkLst>
        </pc:spChg>
        <pc:spChg chg="add mod">
          <ac:chgData name="Manoj kumar.M" userId="927ef884f553acac" providerId="LiveId" clId="{86394FC4-5BDE-48A0-9C56-FFBDE75FAC67}" dt="2024-11-16T05:50:26.742" v="1579" actId="1076"/>
          <ac:spMkLst>
            <pc:docMk/>
            <pc:sldMk cId="1947228477" sldId="263"/>
            <ac:spMk id="8" creationId="{D16AA915-F231-04F2-A0F8-50B74FE6E263}"/>
          </ac:spMkLst>
        </pc:spChg>
        <pc:spChg chg="add mod">
          <ac:chgData name="Manoj kumar.M" userId="927ef884f553acac" providerId="LiveId" clId="{86394FC4-5BDE-48A0-9C56-FFBDE75FAC67}" dt="2024-11-16T05:50:26.742" v="1579" actId="1076"/>
          <ac:spMkLst>
            <pc:docMk/>
            <pc:sldMk cId="1947228477" sldId="263"/>
            <ac:spMk id="9" creationId="{D08528D0-D1C3-CEF7-7D90-8DF70E23CB5A}"/>
          </ac:spMkLst>
        </pc:spChg>
        <pc:spChg chg="add mod">
          <ac:chgData name="Manoj kumar.M" userId="927ef884f553acac" providerId="LiveId" clId="{86394FC4-5BDE-48A0-9C56-FFBDE75FAC67}" dt="2024-11-16T05:50:26.742" v="1579" actId="1076"/>
          <ac:spMkLst>
            <pc:docMk/>
            <pc:sldMk cId="1947228477" sldId="263"/>
            <ac:spMk id="10" creationId="{00328283-2760-4FBC-6E85-C72845F2B446}"/>
          </ac:spMkLst>
        </pc:spChg>
        <pc:spChg chg="add mod">
          <ac:chgData name="Manoj kumar.M" userId="927ef884f553acac" providerId="LiveId" clId="{86394FC4-5BDE-48A0-9C56-FFBDE75FAC67}" dt="2024-11-16T05:50:26.742" v="1579" actId="1076"/>
          <ac:spMkLst>
            <pc:docMk/>
            <pc:sldMk cId="1947228477" sldId="263"/>
            <ac:spMk id="13" creationId="{718D2359-277A-10BD-0F02-514DC765E0F4}"/>
          </ac:spMkLst>
        </pc:spChg>
        <pc:spChg chg="add mod">
          <ac:chgData name="Manoj kumar.M" userId="927ef884f553acac" providerId="LiveId" clId="{86394FC4-5BDE-48A0-9C56-FFBDE75FAC67}" dt="2024-11-16T05:50:26.742" v="1579" actId="1076"/>
          <ac:spMkLst>
            <pc:docMk/>
            <pc:sldMk cId="1947228477" sldId="263"/>
            <ac:spMk id="14" creationId="{D0BFED3D-B874-E075-C77E-8786B6705EFA}"/>
          </ac:spMkLst>
        </pc:spChg>
        <pc:spChg chg="add mod">
          <ac:chgData name="Manoj kumar.M" userId="927ef884f553acac" providerId="LiveId" clId="{86394FC4-5BDE-48A0-9C56-FFBDE75FAC67}" dt="2024-11-16T06:02:51.670" v="1647" actId="1076"/>
          <ac:spMkLst>
            <pc:docMk/>
            <pc:sldMk cId="1947228477" sldId="263"/>
            <ac:spMk id="15" creationId="{5E9F4961-26C0-35D0-BEE7-8A2A9E75D03C}"/>
          </ac:spMkLst>
        </pc:spChg>
        <pc:picChg chg="add mod">
          <ac:chgData name="Manoj kumar.M" userId="927ef884f553acac" providerId="LiveId" clId="{86394FC4-5BDE-48A0-9C56-FFBDE75FAC67}" dt="2024-11-16T05:50:20.196" v="1578" actId="1076"/>
          <ac:picMkLst>
            <pc:docMk/>
            <pc:sldMk cId="1947228477" sldId="263"/>
            <ac:picMk id="2" creationId="{D089AAD3-EEB3-3B1A-C745-A24368553531}"/>
          </ac:picMkLst>
        </pc:picChg>
        <pc:picChg chg="add mod">
          <ac:chgData name="Manoj kumar.M" userId="927ef884f553acac" providerId="LiveId" clId="{86394FC4-5BDE-48A0-9C56-FFBDE75FAC67}" dt="2024-11-16T05:50:26.742" v="1579" actId="1076"/>
          <ac:picMkLst>
            <pc:docMk/>
            <pc:sldMk cId="1947228477" sldId="263"/>
            <ac:picMk id="4" creationId="{D2C607FF-3419-8E19-1E90-612EC677BB0B}"/>
          </ac:picMkLst>
        </pc:picChg>
        <pc:picChg chg="add mod">
          <ac:chgData name="Manoj kumar.M" userId="927ef884f553acac" providerId="LiveId" clId="{86394FC4-5BDE-48A0-9C56-FFBDE75FAC67}" dt="2024-11-16T05:50:26.742" v="1579" actId="1076"/>
          <ac:picMkLst>
            <pc:docMk/>
            <pc:sldMk cId="1947228477" sldId="263"/>
            <ac:picMk id="12" creationId="{13FA9D83-9727-4C0A-93DB-F3AAD4505188}"/>
          </ac:picMkLst>
        </pc:picChg>
      </pc:sldChg>
      <pc:sldChg chg="addSp modSp new mod ord">
        <pc:chgData name="Manoj kumar.M" userId="927ef884f553acac" providerId="LiveId" clId="{86394FC4-5BDE-48A0-9C56-FFBDE75FAC67}" dt="2024-11-16T05:59:58.369" v="1631" actId="14100"/>
        <pc:sldMkLst>
          <pc:docMk/>
          <pc:sldMk cId="499983361" sldId="264"/>
        </pc:sldMkLst>
        <pc:picChg chg="add mod">
          <ac:chgData name="Manoj kumar.M" userId="927ef884f553acac" providerId="LiveId" clId="{86394FC4-5BDE-48A0-9C56-FFBDE75FAC67}" dt="2024-11-16T05:59:18.723" v="1625"/>
          <ac:picMkLst>
            <pc:docMk/>
            <pc:sldMk cId="499983361" sldId="264"/>
            <ac:picMk id="2" creationId="{0142B072-5E7D-EAC1-D6C7-4B62B2E868EC}"/>
          </ac:picMkLst>
        </pc:picChg>
        <pc:picChg chg="add mod">
          <ac:chgData name="Manoj kumar.M" userId="927ef884f553acac" providerId="LiveId" clId="{86394FC4-5BDE-48A0-9C56-FFBDE75FAC67}" dt="2024-11-16T05:59:58.369" v="1631" actId="14100"/>
          <ac:picMkLst>
            <pc:docMk/>
            <pc:sldMk cId="499983361" sldId="264"/>
            <ac:picMk id="4" creationId="{770B5F0D-9735-A346-D3E9-1E7CDF9031E2}"/>
          </ac:picMkLst>
        </pc:picChg>
      </pc:sldChg>
      <pc:sldChg chg="addSp modSp new mod ord">
        <pc:chgData name="Manoj kumar.M" userId="927ef884f553acac" providerId="LiveId" clId="{86394FC4-5BDE-48A0-9C56-FFBDE75FAC67}" dt="2024-11-16T06:00:28.850" v="1634" actId="14100"/>
        <pc:sldMkLst>
          <pc:docMk/>
          <pc:sldMk cId="3199668434" sldId="265"/>
        </pc:sldMkLst>
        <pc:picChg chg="add mod">
          <ac:chgData name="Manoj kumar.M" userId="927ef884f553acac" providerId="LiveId" clId="{86394FC4-5BDE-48A0-9C56-FFBDE75FAC67}" dt="2024-11-16T05:59:20.369" v="1626"/>
          <ac:picMkLst>
            <pc:docMk/>
            <pc:sldMk cId="3199668434" sldId="265"/>
            <ac:picMk id="2" creationId="{45F6F5CA-C274-8AD3-8E94-FC5FC76A4495}"/>
          </ac:picMkLst>
        </pc:picChg>
        <pc:picChg chg="add mod">
          <ac:chgData name="Manoj kumar.M" userId="927ef884f553acac" providerId="LiveId" clId="{86394FC4-5BDE-48A0-9C56-FFBDE75FAC67}" dt="2024-11-16T06:00:28.850" v="1634" actId="14100"/>
          <ac:picMkLst>
            <pc:docMk/>
            <pc:sldMk cId="3199668434" sldId="265"/>
            <ac:picMk id="4" creationId="{81B50A5E-BD88-4405-5DBF-D83FE4CAEE1B}"/>
          </ac:picMkLst>
        </pc:picChg>
      </pc:sldChg>
      <pc:sldChg chg="addSp modSp new mod ord">
        <pc:chgData name="Manoj kumar.M" userId="927ef884f553acac" providerId="LiveId" clId="{86394FC4-5BDE-48A0-9C56-FFBDE75FAC67}" dt="2024-11-16T06:01:12.274" v="1639" actId="14100"/>
        <pc:sldMkLst>
          <pc:docMk/>
          <pc:sldMk cId="4267405519" sldId="266"/>
        </pc:sldMkLst>
        <pc:picChg chg="add mod">
          <ac:chgData name="Manoj kumar.M" userId="927ef884f553acac" providerId="LiveId" clId="{86394FC4-5BDE-48A0-9C56-FFBDE75FAC67}" dt="2024-11-16T05:59:22.795" v="1627"/>
          <ac:picMkLst>
            <pc:docMk/>
            <pc:sldMk cId="4267405519" sldId="266"/>
            <ac:picMk id="2" creationId="{CC76F813-D27F-13E8-B3D5-C8A2D004A9C4}"/>
          </ac:picMkLst>
        </pc:picChg>
        <pc:picChg chg="add mod">
          <ac:chgData name="Manoj kumar.M" userId="927ef884f553acac" providerId="LiveId" clId="{86394FC4-5BDE-48A0-9C56-FFBDE75FAC67}" dt="2024-11-16T06:01:12.274" v="1639" actId="14100"/>
          <ac:picMkLst>
            <pc:docMk/>
            <pc:sldMk cId="4267405519" sldId="266"/>
            <ac:picMk id="4" creationId="{D274F159-5697-B4D3-7AEC-E575FFDF3B35}"/>
          </ac:picMkLst>
        </pc:picChg>
      </pc:sldChg>
      <pc:sldChg chg="addSp modSp new mod">
        <pc:chgData name="Manoj kumar.M" userId="927ef884f553acac" providerId="LiveId" clId="{86394FC4-5BDE-48A0-9C56-FFBDE75FAC67}" dt="2024-11-16T06:01:49.889" v="1644" actId="14100"/>
        <pc:sldMkLst>
          <pc:docMk/>
          <pc:sldMk cId="3172506995" sldId="267"/>
        </pc:sldMkLst>
        <pc:picChg chg="add mod">
          <ac:chgData name="Manoj kumar.M" userId="927ef884f553acac" providerId="LiveId" clId="{86394FC4-5BDE-48A0-9C56-FFBDE75FAC67}" dt="2024-11-16T06:01:32.215" v="1641"/>
          <ac:picMkLst>
            <pc:docMk/>
            <pc:sldMk cId="3172506995" sldId="267"/>
            <ac:picMk id="2" creationId="{290C75E5-C73E-99C3-78B7-FD88149FA039}"/>
          </ac:picMkLst>
        </pc:picChg>
        <pc:picChg chg="add mod">
          <ac:chgData name="Manoj kumar.M" userId="927ef884f553acac" providerId="LiveId" clId="{86394FC4-5BDE-48A0-9C56-FFBDE75FAC67}" dt="2024-11-16T06:01:49.889" v="1644" actId="14100"/>
          <ac:picMkLst>
            <pc:docMk/>
            <pc:sldMk cId="3172506995" sldId="267"/>
            <ac:picMk id="4" creationId="{E94F7A8A-3CF4-461E-9CE8-BE8AEC68F75D}"/>
          </ac:picMkLst>
        </pc:picChg>
      </pc:sldChg>
      <pc:sldChg chg="addSp modSp new mod">
        <pc:chgData name="Manoj kumar.M" userId="927ef884f553acac" providerId="LiveId" clId="{86394FC4-5BDE-48A0-9C56-FFBDE75FAC67}" dt="2024-11-16T06:14:30.492" v="1805" actId="20577"/>
        <pc:sldMkLst>
          <pc:docMk/>
          <pc:sldMk cId="3492837176" sldId="268"/>
        </pc:sldMkLst>
        <pc:spChg chg="add mod">
          <ac:chgData name="Manoj kumar.M" userId="927ef884f553acac" providerId="LiveId" clId="{86394FC4-5BDE-48A0-9C56-FFBDE75FAC67}" dt="2024-11-16T06:10:12.797" v="1760" actId="2711"/>
          <ac:spMkLst>
            <pc:docMk/>
            <pc:sldMk cId="3492837176" sldId="268"/>
            <ac:spMk id="9" creationId="{421B7051-0C09-0312-2C61-6DC47383D499}"/>
          </ac:spMkLst>
        </pc:spChg>
        <pc:spChg chg="add mod">
          <ac:chgData name="Manoj kumar.M" userId="927ef884f553acac" providerId="LiveId" clId="{86394FC4-5BDE-48A0-9C56-FFBDE75FAC67}" dt="2024-11-16T06:14:30.492" v="1805" actId="20577"/>
          <ac:spMkLst>
            <pc:docMk/>
            <pc:sldMk cId="3492837176" sldId="268"/>
            <ac:spMk id="11" creationId="{AB1BBD22-4CD6-A175-6815-C94860646300}"/>
          </ac:spMkLst>
        </pc:spChg>
        <pc:picChg chg="add mod">
          <ac:chgData name="Manoj kumar.M" userId="927ef884f553acac" providerId="LiveId" clId="{86394FC4-5BDE-48A0-9C56-FFBDE75FAC67}" dt="2024-11-16T06:05:16.934" v="1649"/>
          <ac:picMkLst>
            <pc:docMk/>
            <pc:sldMk cId="3492837176" sldId="268"/>
            <ac:picMk id="2" creationId="{CDD8A285-C6CA-0B09-EF48-2CB23FC2922E}"/>
          </ac:picMkLst>
        </pc:picChg>
        <pc:picChg chg="add mod">
          <ac:chgData name="Manoj kumar.M" userId="927ef884f553acac" providerId="LiveId" clId="{86394FC4-5BDE-48A0-9C56-FFBDE75FAC67}" dt="2024-11-16T06:08:16.463" v="1673" actId="14100"/>
          <ac:picMkLst>
            <pc:docMk/>
            <pc:sldMk cId="3492837176" sldId="268"/>
            <ac:picMk id="4" creationId="{5AA5C63F-AB6A-F191-E589-6B18818A160F}"/>
          </ac:picMkLst>
        </pc:picChg>
        <pc:picChg chg="add mod">
          <ac:chgData name="Manoj kumar.M" userId="927ef884f553acac" providerId="LiveId" clId="{86394FC4-5BDE-48A0-9C56-FFBDE75FAC67}" dt="2024-11-16T06:08:16.463" v="1673" actId="14100"/>
          <ac:picMkLst>
            <pc:docMk/>
            <pc:sldMk cId="3492837176" sldId="268"/>
            <ac:picMk id="6" creationId="{FA757A73-70D0-3752-9521-51053BB11465}"/>
          </ac:picMkLst>
        </pc:picChg>
        <pc:picChg chg="add mod">
          <ac:chgData name="Manoj kumar.M" userId="927ef884f553acac" providerId="LiveId" clId="{86394FC4-5BDE-48A0-9C56-FFBDE75FAC67}" dt="2024-11-16T06:08:20.126" v="1674" actId="14100"/>
          <ac:picMkLst>
            <pc:docMk/>
            <pc:sldMk cId="3492837176" sldId="268"/>
            <ac:picMk id="8" creationId="{3615F62F-3870-2DD3-92D4-4749F75392B6}"/>
          </ac:picMkLst>
        </pc:picChg>
        <pc:picChg chg="add mod">
          <ac:chgData name="Manoj kumar.M" userId="927ef884f553acac" providerId="LiveId" clId="{86394FC4-5BDE-48A0-9C56-FFBDE75FAC67}" dt="2024-11-16T06:13:36.959" v="1792" actId="14100"/>
          <ac:picMkLst>
            <pc:docMk/>
            <pc:sldMk cId="3492837176" sldId="268"/>
            <ac:picMk id="10" creationId="{DF01744A-6DA9-8525-80EC-4069B38042B3}"/>
          </ac:picMkLst>
        </pc:picChg>
      </pc:sldChg>
      <pc:sldChg chg="addSp modSp new mod">
        <pc:chgData name="Manoj kumar.M" userId="927ef884f553acac" providerId="LiveId" clId="{86394FC4-5BDE-48A0-9C56-FFBDE75FAC67}" dt="2024-11-23T15:01:16.983" v="2431" actId="20577"/>
        <pc:sldMkLst>
          <pc:docMk/>
          <pc:sldMk cId="1740534853" sldId="269"/>
        </pc:sldMkLst>
        <pc:spChg chg="add mod">
          <ac:chgData name="Manoj kumar.M" userId="927ef884f553acac" providerId="LiveId" clId="{86394FC4-5BDE-48A0-9C56-FFBDE75FAC67}" dt="2024-11-23T13:54:24.470" v="2087" actId="14100"/>
          <ac:spMkLst>
            <pc:docMk/>
            <pc:sldMk cId="1740534853" sldId="269"/>
            <ac:spMk id="4" creationId="{69936CD4-F3DF-E918-5BA9-6FDFF3FCFFF7}"/>
          </ac:spMkLst>
        </pc:spChg>
        <pc:spChg chg="add mod">
          <ac:chgData name="Manoj kumar.M" userId="927ef884f553acac" providerId="LiveId" clId="{86394FC4-5BDE-48A0-9C56-FFBDE75FAC67}" dt="2024-11-23T15:01:16.983" v="2431" actId="20577"/>
          <ac:spMkLst>
            <pc:docMk/>
            <pc:sldMk cId="1740534853" sldId="269"/>
            <ac:spMk id="5" creationId="{F2D8B2CF-7732-15F8-53D7-4FD26519AEC6}"/>
          </ac:spMkLst>
        </pc:spChg>
        <pc:spChg chg="add mod">
          <ac:chgData name="Manoj kumar.M" userId="927ef884f553acac" providerId="LiveId" clId="{86394FC4-5BDE-48A0-9C56-FFBDE75FAC67}" dt="2024-11-23T14:54:50.939" v="2319" actId="207"/>
          <ac:spMkLst>
            <pc:docMk/>
            <pc:sldMk cId="1740534853" sldId="269"/>
            <ac:spMk id="8" creationId="{52D2CEA1-4B08-2A7D-8856-DD79D577EC8F}"/>
          </ac:spMkLst>
        </pc:spChg>
        <pc:picChg chg="add mod">
          <ac:chgData name="Manoj kumar.M" userId="927ef884f553acac" providerId="LiveId" clId="{86394FC4-5BDE-48A0-9C56-FFBDE75FAC67}" dt="2024-11-23T13:53:29.435" v="2080"/>
          <ac:picMkLst>
            <pc:docMk/>
            <pc:sldMk cId="1740534853" sldId="269"/>
            <ac:picMk id="2" creationId="{2F68E340-0C46-FFE0-3480-0AB67F84FA42}"/>
          </ac:picMkLst>
        </pc:picChg>
        <pc:picChg chg="add mod">
          <ac:chgData name="Manoj kumar.M" userId="927ef884f553acac" providerId="LiveId" clId="{86394FC4-5BDE-48A0-9C56-FFBDE75FAC67}" dt="2024-11-23T13:55:56.232" v="2094" actId="1076"/>
          <ac:picMkLst>
            <pc:docMk/>
            <pc:sldMk cId="1740534853" sldId="269"/>
            <ac:picMk id="3" creationId="{11115D6B-6A8B-FF17-4BB9-D4D52F4BBD24}"/>
          </ac:picMkLst>
        </pc:picChg>
        <pc:picChg chg="add mod">
          <ac:chgData name="Manoj kumar.M" userId="927ef884f553acac" providerId="LiveId" clId="{86394FC4-5BDE-48A0-9C56-FFBDE75FAC67}" dt="2024-11-23T14:56:48.091" v="2320" actId="108"/>
          <ac:picMkLst>
            <pc:docMk/>
            <pc:sldMk cId="1740534853" sldId="269"/>
            <ac:picMk id="7" creationId="{320743C5-BC06-CC56-E3A7-FC20EFE92142}"/>
          </ac:picMkLst>
        </pc:picChg>
        <pc:cxnChg chg="add mod">
          <ac:chgData name="Manoj kumar.M" userId="927ef884f553acac" providerId="LiveId" clId="{86394FC4-5BDE-48A0-9C56-FFBDE75FAC67}" dt="2024-11-23T14:53:30.688" v="2196" actId="1076"/>
          <ac:cxnSpMkLst>
            <pc:docMk/>
            <pc:sldMk cId="1740534853" sldId="269"/>
            <ac:cxnSpMk id="9" creationId="{8C56D9A8-6585-02E6-5C0D-4B7E6F0FBEFE}"/>
          </ac:cxnSpMkLst>
        </pc:cxnChg>
      </pc:sldChg>
      <pc:sldChg chg="addSp modSp new mod">
        <pc:chgData name="Manoj kumar.M" userId="927ef884f553acac" providerId="LiveId" clId="{86394FC4-5BDE-48A0-9C56-FFBDE75FAC67}" dt="2024-11-23T15:01:22.573" v="2433" actId="20577"/>
        <pc:sldMkLst>
          <pc:docMk/>
          <pc:sldMk cId="1016104969" sldId="270"/>
        </pc:sldMkLst>
        <pc:spChg chg="add mod">
          <ac:chgData name="Manoj kumar.M" userId="927ef884f553acac" providerId="LiveId" clId="{86394FC4-5BDE-48A0-9C56-FFBDE75FAC67}" dt="2024-11-23T13:56:41.531" v="2099" actId="14100"/>
          <ac:spMkLst>
            <pc:docMk/>
            <pc:sldMk cId="1016104969" sldId="270"/>
            <ac:spMk id="4" creationId="{B1DCB6E5-4B88-9B2A-BD93-50C9815CFFA0}"/>
          </ac:spMkLst>
        </pc:spChg>
        <pc:spChg chg="add mod">
          <ac:chgData name="Manoj kumar.M" userId="927ef884f553acac" providerId="LiveId" clId="{86394FC4-5BDE-48A0-9C56-FFBDE75FAC67}" dt="2024-11-23T15:01:22.573" v="2433" actId="20577"/>
          <ac:spMkLst>
            <pc:docMk/>
            <pc:sldMk cId="1016104969" sldId="270"/>
            <ac:spMk id="5" creationId="{49EBBB63-6298-B13D-BE2E-5FC7C363A80B}"/>
          </ac:spMkLst>
        </pc:spChg>
        <pc:spChg chg="add mod">
          <ac:chgData name="Manoj kumar.M" userId="927ef884f553acac" providerId="LiveId" clId="{86394FC4-5BDE-48A0-9C56-FFBDE75FAC67}" dt="2024-11-23T15:00:48.023" v="2427" actId="207"/>
          <ac:spMkLst>
            <pc:docMk/>
            <pc:sldMk cId="1016104969" sldId="270"/>
            <ac:spMk id="10" creationId="{A4038147-5CCC-1C56-FA56-B9C2363D583C}"/>
          </ac:spMkLst>
        </pc:spChg>
        <pc:picChg chg="add mod">
          <ac:chgData name="Manoj kumar.M" userId="927ef884f553acac" providerId="LiveId" clId="{86394FC4-5BDE-48A0-9C56-FFBDE75FAC67}" dt="2024-11-23T13:56:14.789" v="2096"/>
          <ac:picMkLst>
            <pc:docMk/>
            <pc:sldMk cId="1016104969" sldId="270"/>
            <ac:picMk id="2" creationId="{8E68BA8E-A0EF-4B32-1882-36ED4D5E6B46}"/>
          </ac:picMkLst>
        </pc:picChg>
        <pc:picChg chg="add mod">
          <ac:chgData name="Manoj kumar.M" userId="927ef884f553acac" providerId="LiveId" clId="{86394FC4-5BDE-48A0-9C56-FFBDE75FAC67}" dt="2024-11-23T13:56:14.789" v="2096"/>
          <ac:picMkLst>
            <pc:docMk/>
            <pc:sldMk cId="1016104969" sldId="270"/>
            <ac:picMk id="3" creationId="{02B2FC84-7275-3168-8423-EDC201F97624}"/>
          </ac:picMkLst>
        </pc:picChg>
        <pc:picChg chg="add mod">
          <ac:chgData name="Manoj kumar.M" userId="927ef884f553acac" providerId="LiveId" clId="{86394FC4-5BDE-48A0-9C56-FFBDE75FAC67}" dt="2024-11-23T15:01:03.012" v="2429" actId="108"/>
          <ac:picMkLst>
            <pc:docMk/>
            <pc:sldMk cId="1016104969" sldId="270"/>
            <ac:picMk id="7" creationId="{1A768CB3-C170-C323-CECE-4BC39798421A}"/>
          </ac:picMkLst>
        </pc:picChg>
        <pc:picChg chg="add mod">
          <ac:chgData name="Manoj kumar.M" userId="927ef884f553acac" providerId="LiveId" clId="{86394FC4-5BDE-48A0-9C56-FFBDE75FAC67}" dt="2024-11-23T15:00:59.662" v="2428" actId="108"/>
          <ac:picMkLst>
            <pc:docMk/>
            <pc:sldMk cId="1016104969" sldId="270"/>
            <ac:picMk id="9" creationId="{F6EBBA06-5C9C-0187-81EB-D693147A4091}"/>
          </ac:picMkLst>
        </pc:picChg>
        <pc:cxnChg chg="add mod">
          <ac:chgData name="Manoj kumar.M" userId="927ef884f553acac" providerId="LiveId" clId="{86394FC4-5BDE-48A0-9C56-FFBDE75FAC67}" dt="2024-11-23T14:59:01.043" v="2321"/>
          <ac:cxnSpMkLst>
            <pc:docMk/>
            <pc:sldMk cId="1016104969" sldId="270"/>
            <ac:cxnSpMk id="11" creationId="{CBCC8B1E-72AE-A1E9-7D10-859DB3C21FA6}"/>
          </ac:cxnSpMkLst>
        </pc:cxnChg>
      </pc:sldChg>
      <pc:sldChg chg="addSp delSp modSp new mod">
        <pc:chgData name="Manoj kumar.M" userId="927ef884f553acac" providerId="LiveId" clId="{86394FC4-5BDE-48A0-9C56-FFBDE75FAC67}" dt="2024-11-23T15:07:13.484" v="2594" actId="108"/>
        <pc:sldMkLst>
          <pc:docMk/>
          <pc:sldMk cId="3784269496" sldId="271"/>
        </pc:sldMkLst>
        <pc:spChg chg="add mod">
          <ac:chgData name="Manoj kumar.M" userId="927ef884f553acac" providerId="LiveId" clId="{86394FC4-5BDE-48A0-9C56-FFBDE75FAC67}" dt="2024-11-23T14:07:23.082" v="2115" actId="2711"/>
          <ac:spMkLst>
            <pc:docMk/>
            <pc:sldMk cId="3784269496" sldId="271"/>
            <ac:spMk id="6" creationId="{309A32CF-1CDF-B14C-7470-497456EDC78A}"/>
          </ac:spMkLst>
        </pc:spChg>
        <pc:spChg chg="add mod">
          <ac:chgData name="Manoj kumar.M" userId="927ef884f553acac" providerId="LiveId" clId="{86394FC4-5BDE-48A0-9C56-FFBDE75FAC67}" dt="2024-11-23T15:01:29.077" v="2435" actId="20577"/>
          <ac:spMkLst>
            <pc:docMk/>
            <pc:sldMk cId="3784269496" sldId="271"/>
            <ac:spMk id="7" creationId="{C861E087-BBB0-2407-2541-B9C1753E806A}"/>
          </ac:spMkLst>
        </pc:spChg>
        <pc:spChg chg="add mod">
          <ac:chgData name="Manoj kumar.M" userId="927ef884f553acac" providerId="LiveId" clId="{86394FC4-5BDE-48A0-9C56-FFBDE75FAC67}" dt="2024-11-23T15:06:29.678" v="2591" actId="20577"/>
          <ac:spMkLst>
            <pc:docMk/>
            <pc:sldMk cId="3784269496" sldId="271"/>
            <ac:spMk id="16" creationId="{7B368F6D-AB3C-2FAF-7DE4-9A0EC54DEA1C}"/>
          </ac:spMkLst>
        </pc:spChg>
        <pc:picChg chg="add del">
          <ac:chgData name="Manoj kumar.M" userId="927ef884f553acac" providerId="LiveId" clId="{86394FC4-5BDE-48A0-9C56-FFBDE75FAC67}" dt="2024-11-23T14:06:12.335" v="2112" actId="22"/>
          <ac:picMkLst>
            <pc:docMk/>
            <pc:sldMk cId="3784269496" sldId="271"/>
            <ac:picMk id="3" creationId="{15FC662F-8F65-A32A-59AD-38220E19875D}"/>
          </ac:picMkLst>
        </pc:picChg>
        <pc:picChg chg="add mod">
          <ac:chgData name="Manoj kumar.M" userId="927ef884f553acac" providerId="LiveId" clId="{86394FC4-5BDE-48A0-9C56-FFBDE75FAC67}" dt="2024-11-23T14:06:25.080" v="2113"/>
          <ac:picMkLst>
            <pc:docMk/>
            <pc:sldMk cId="3784269496" sldId="271"/>
            <ac:picMk id="4" creationId="{6DD045D7-28E8-43CD-ABE7-1C1752C6C087}"/>
          </ac:picMkLst>
        </pc:picChg>
        <pc:picChg chg="add mod">
          <ac:chgData name="Manoj kumar.M" userId="927ef884f553acac" providerId="LiveId" clId="{86394FC4-5BDE-48A0-9C56-FFBDE75FAC67}" dt="2024-11-23T14:08:11.276" v="2123" actId="1076"/>
          <ac:picMkLst>
            <pc:docMk/>
            <pc:sldMk cId="3784269496" sldId="271"/>
            <ac:picMk id="5" creationId="{F299A8F0-6E77-C1EE-0E97-8FF083979456}"/>
          </ac:picMkLst>
        </pc:picChg>
        <pc:picChg chg="add mod">
          <ac:chgData name="Manoj kumar.M" userId="927ef884f553acac" providerId="LiveId" clId="{86394FC4-5BDE-48A0-9C56-FFBDE75FAC67}" dt="2024-11-23T15:07:07.211" v="2592" actId="108"/>
          <ac:picMkLst>
            <pc:docMk/>
            <pc:sldMk cId="3784269496" sldId="271"/>
            <ac:picMk id="9" creationId="{20EE5C94-8719-E571-616A-49121545343B}"/>
          </ac:picMkLst>
        </pc:picChg>
        <pc:picChg chg="add mod">
          <ac:chgData name="Manoj kumar.M" userId="927ef884f553acac" providerId="LiveId" clId="{86394FC4-5BDE-48A0-9C56-FFBDE75FAC67}" dt="2024-11-23T15:07:10.397" v="2593" actId="108"/>
          <ac:picMkLst>
            <pc:docMk/>
            <pc:sldMk cId="3784269496" sldId="271"/>
            <ac:picMk id="11" creationId="{92AAA2BD-2465-D64E-BA39-E6AB033723B0}"/>
          </ac:picMkLst>
        </pc:picChg>
        <pc:picChg chg="add mod">
          <ac:chgData name="Manoj kumar.M" userId="927ef884f553acac" providerId="LiveId" clId="{86394FC4-5BDE-48A0-9C56-FFBDE75FAC67}" dt="2024-11-23T14:07:52.328" v="2120" actId="571"/>
          <ac:picMkLst>
            <pc:docMk/>
            <pc:sldMk cId="3784269496" sldId="271"/>
            <ac:picMk id="12" creationId="{2801E18B-2539-B0D6-59A0-10029D06E669}"/>
          </ac:picMkLst>
        </pc:picChg>
        <pc:picChg chg="add mod">
          <ac:chgData name="Manoj kumar.M" userId="927ef884f553acac" providerId="LiveId" clId="{86394FC4-5BDE-48A0-9C56-FFBDE75FAC67}" dt="2024-11-23T14:07:52.328" v="2120" actId="571"/>
          <ac:picMkLst>
            <pc:docMk/>
            <pc:sldMk cId="3784269496" sldId="271"/>
            <ac:picMk id="13" creationId="{6FA4E834-B6A2-BD5E-E321-48ACB7919892}"/>
          </ac:picMkLst>
        </pc:picChg>
        <pc:picChg chg="add mod">
          <ac:chgData name="Manoj kumar.M" userId="927ef884f553acac" providerId="LiveId" clId="{86394FC4-5BDE-48A0-9C56-FFBDE75FAC67}" dt="2024-11-23T15:07:13.484" v="2594" actId="108"/>
          <ac:picMkLst>
            <pc:docMk/>
            <pc:sldMk cId="3784269496" sldId="271"/>
            <ac:picMk id="15" creationId="{9CCC537B-25B2-CD87-94B0-4559B6E0FC92}"/>
          </ac:picMkLst>
        </pc:picChg>
        <pc:cxnChg chg="add mod">
          <ac:chgData name="Manoj kumar.M" userId="927ef884f553acac" providerId="LiveId" clId="{86394FC4-5BDE-48A0-9C56-FFBDE75FAC67}" dt="2024-11-23T15:02:59.988" v="2452" actId="1076"/>
          <ac:cxnSpMkLst>
            <pc:docMk/>
            <pc:sldMk cId="3784269496" sldId="271"/>
            <ac:cxnSpMk id="17" creationId="{A8D965C2-ED1F-5196-3EC4-9E18F4C292B1}"/>
          </ac:cxnSpMkLst>
        </pc:cxnChg>
      </pc:sldChg>
      <pc:sldChg chg="addSp modSp new mod">
        <pc:chgData name="Manoj kumar.M" userId="927ef884f553acac" providerId="LiveId" clId="{86394FC4-5BDE-48A0-9C56-FFBDE75FAC67}" dt="2024-11-23T16:20:15.522" v="3726" actId="20577"/>
        <pc:sldMkLst>
          <pc:docMk/>
          <pc:sldMk cId="666413503" sldId="272"/>
        </pc:sldMkLst>
        <pc:spChg chg="add mod">
          <ac:chgData name="Manoj kumar.M" userId="927ef884f553acac" providerId="LiveId" clId="{86394FC4-5BDE-48A0-9C56-FFBDE75FAC67}" dt="2024-11-23T14:15:38.241" v="2140" actId="14100"/>
          <ac:spMkLst>
            <pc:docMk/>
            <pc:sldMk cId="666413503" sldId="272"/>
            <ac:spMk id="4" creationId="{9F145BE3-C0CC-1A8F-BB0E-55A6985500D2}"/>
          </ac:spMkLst>
        </pc:spChg>
        <pc:spChg chg="add mod">
          <ac:chgData name="Manoj kumar.M" userId="927ef884f553acac" providerId="LiveId" clId="{86394FC4-5BDE-48A0-9C56-FFBDE75FAC67}" dt="2024-11-23T15:01:37.394" v="2437" actId="20577"/>
          <ac:spMkLst>
            <pc:docMk/>
            <pc:sldMk cId="666413503" sldId="272"/>
            <ac:spMk id="5" creationId="{071626B9-754A-4446-9FA2-AF3F0C48BB1A}"/>
          </ac:spMkLst>
        </pc:spChg>
        <pc:spChg chg="add mod">
          <ac:chgData name="Manoj kumar.M" userId="927ef884f553acac" providerId="LiveId" clId="{86394FC4-5BDE-48A0-9C56-FFBDE75FAC67}" dt="2024-11-23T16:20:15.522" v="3726" actId="20577"/>
          <ac:spMkLst>
            <pc:docMk/>
            <pc:sldMk cId="666413503" sldId="272"/>
            <ac:spMk id="8" creationId="{674E4E42-47F0-2435-591A-CC989E41301F}"/>
          </ac:spMkLst>
        </pc:spChg>
        <pc:picChg chg="add mod">
          <ac:chgData name="Manoj kumar.M" userId="927ef884f553acac" providerId="LiveId" clId="{86394FC4-5BDE-48A0-9C56-FFBDE75FAC67}" dt="2024-11-23T14:14:14.818" v="2137"/>
          <ac:picMkLst>
            <pc:docMk/>
            <pc:sldMk cId="666413503" sldId="272"/>
            <ac:picMk id="2" creationId="{0A7203BE-F067-02AB-1FA4-91625E437719}"/>
          </ac:picMkLst>
        </pc:picChg>
        <pc:picChg chg="add mod">
          <ac:chgData name="Manoj kumar.M" userId="927ef884f553acac" providerId="LiveId" clId="{86394FC4-5BDE-48A0-9C56-FFBDE75FAC67}" dt="2024-11-23T14:16:42.261" v="2146" actId="1076"/>
          <ac:picMkLst>
            <pc:docMk/>
            <pc:sldMk cId="666413503" sldId="272"/>
            <ac:picMk id="3" creationId="{D1AE40E0-0AA9-2A9D-DDF0-B6A330B2592D}"/>
          </ac:picMkLst>
        </pc:picChg>
        <pc:picChg chg="add mod">
          <ac:chgData name="Manoj kumar.M" userId="927ef884f553acac" providerId="LiveId" clId="{86394FC4-5BDE-48A0-9C56-FFBDE75FAC67}" dt="2024-11-23T15:07:34.697" v="2595" actId="108"/>
          <ac:picMkLst>
            <pc:docMk/>
            <pc:sldMk cId="666413503" sldId="272"/>
            <ac:picMk id="7" creationId="{FE5FCC5A-3D1B-6D2C-974D-58FF26C8E4A9}"/>
          </ac:picMkLst>
        </pc:picChg>
        <pc:cxnChg chg="add mod">
          <ac:chgData name="Manoj kumar.M" userId="927ef884f553acac" providerId="LiveId" clId="{86394FC4-5BDE-48A0-9C56-FFBDE75FAC67}" dt="2024-11-23T15:07:44.309" v="2596"/>
          <ac:cxnSpMkLst>
            <pc:docMk/>
            <pc:sldMk cId="666413503" sldId="272"/>
            <ac:cxnSpMk id="9" creationId="{E1B1538E-10D6-6E76-0B7F-75B840E43BE5}"/>
          </ac:cxnSpMkLst>
        </pc:cxnChg>
      </pc:sldChg>
      <pc:sldChg chg="addSp modSp new mod">
        <pc:chgData name="Manoj kumar.M" userId="927ef884f553acac" providerId="LiveId" clId="{86394FC4-5BDE-48A0-9C56-FFBDE75FAC67}" dt="2024-11-23T15:16:24.460" v="2826" actId="120"/>
        <pc:sldMkLst>
          <pc:docMk/>
          <pc:sldMk cId="1969588803" sldId="273"/>
        </pc:sldMkLst>
        <pc:spChg chg="add mod">
          <ac:chgData name="Manoj kumar.M" userId="927ef884f553acac" providerId="LiveId" clId="{86394FC4-5BDE-48A0-9C56-FFBDE75FAC67}" dt="2024-11-23T14:17:32.645" v="2154" actId="2711"/>
          <ac:spMkLst>
            <pc:docMk/>
            <pc:sldMk cId="1969588803" sldId="273"/>
            <ac:spMk id="4" creationId="{5936FC1E-2E98-2D60-4D59-6BF81EA708FE}"/>
          </ac:spMkLst>
        </pc:spChg>
        <pc:spChg chg="add mod">
          <ac:chgData name="Manoj kumar.M" userId="927ef884f553acac" providerId="LiveId" clId="{86394FC4-5BDE-48A0-9C56-FFBDE75FAC67}" dt="2024-11-23T15:01:41.775" v="2439" actId="20577"/>
          <ac:spMkLst>
            <pc:docMk/>
            <pc:sldMk cId="1969588803" sldId="273"/>
            <ac:spMk id="5" creationId="{CF524189-0EB5-7F77-AC6F-F57AE3BB84A5}"/>
          </ac:spMkLst>
        </pc:spChg>
        <pc:spChg chg="add mod">
          <ac:chgData name="Manoj kumar.M" userId="927ef884f553acac" providerId="LiveId" clId="{86394FC4-5BDE-48A0-9C56-FFBDE75FAC67}" dt="2024-11-23T15:16:24.460" v="2826" actId="120"/>
          <ac:spMkLst>
            <pc:docMk/>
            <pc:sldMk cId="1969588803" sldId="273"/>
            <ac:spMk id="8" creationId="{79B1D2FD-3E0B-EFF9-BFAB-5E98F586374C}"/>
          </ac:spMkLst>
        </pc:spChg>
        <pc:picChg chg="add mod">
          <ac:chgData name="Manoj kumar.M" userId="927ef884f553acac" providerId="LiveId" clId="{86394FC4-5BDE-48A0-9C56-FFBDE75FAC67}" dt="2024-11-23T14:17:04.723" v="2150"/>
          <ac:picMkLst>
            <pc:docMk/>
            <pc:sldMk cId="1969588803" sldId="273"/>
            <ac:picMk id="2" creationId="{183A88BE-5B46-BECD-C143-F472100BE7CF}"/>
          </ac:picMkLst>
        </pc:picChg>
        <pc:picChg chg="add mod">
          <ac:chgData name="Manoj kumar.M" userId="927ef884f553acac" providerId="LiveId" clId="{86394FC4-5BDE-48A0-9C56-FFBDE75FAC67}" dt="2024-11-23T14:17:04.723" v="2150"/>
          <ac:picMkLst>
            <pc:docMk/>
            <pc:sldMk cId="1969588803" sldId="273"/>
            <ac:picMk id="3" creationId="{DAF97C22-D1F3-319C-7584-F91267D8ECB8}"/>
          </ac:picMkLst>
        </pc:picChg>
        <pc:picChg chg="add mod">
          <ac:chgData name="Manoj kumar.M" userId="927ef884f553acac" providerId="LiveId" clId="{86394FC4-5BDE-48A0-9C56-FFBDE75FAC67}" dt="2024-11-23T15:11:51.358" v="2691" actId="108"/>
          <ac:picMkLst>
            <pc:docMk/>
            <pc:sldMk cId="1969588803" sldId="273"/>
            <ac:picMk id="7" creationId="{E3A43F60-A768-FAB8-6890-41E739F9209A}"/>
          </ac:picMkLst>
        </pc:picChg>
        <pc:cxnChg chg="add mod">
          <ac:chgData name="Manoj kumar.M" userId="927ef884f553acac" providerId="LiveId" clId="{86394FC4-5BDE-48A0-9C56-FFBDE75FAC67}" dt="2024-11-23T15:09:55.051" v="2682"/>
          <ac:cxnSpMkLst>
            <pc:docMk/>
            <pc:sldMk cId="1969588803" sldId="273"/>
            <ac:cxnSpMk id="9" creationId="{EB545C0E-7F84-24FB-42C1-649872110FD1}"/>
          </ac:cxnSpMkLst>
        </pc:cxnChg>
      </pc:sldChg>
      <pc:sldChg chg="addSp modSp new mod">
        <pc:chgData name="Manoj kumar.M" userId="927ef884f553acac" providerId="LiveId" clId="{86394FC4-5BDE-48A0-9C56-FFBDE75FAC67}" dt="2024-11-25T14:08:19.660" v="5161" actId="14100"/>
        <pc:sldMkLst>
          <pc:docMk/>
          <pc:sldMk cId="34613431" sldId="274"/>
        </pc:sldMkLst>
        <pc:spChg chg="add mod">
          <ac:chgData name="Manoj kumar.M" userId="927ef884f553acac" providerId="LiveId" clId="{86394FC4-5BDE-48A0-9C56-FFBDE75FAC67}" dt="2024-11-23T14:18:39.862" v="2160" actId="14100"/>
          <ac:spMkLst>
            <pc:docMk/>
            <pc:sldMk cId="34613431" sldId="274"/>
            <ac:spMk id="4" creationId="{3190CE5F-F56E-973B-10B4-8B31F12244C3}"/>
          </ac:spMkLst>
        </pc:spChg>
        <pc:spChg chg="add mod">
          <ac:chgData name="Manoj kumar.M" userId="927ef884f553acac" providerId="LiveId" clId="{86394FC4-5BDE-48A0-9C56-FFBDE75FAC67}" dt="2024-11-23T14:17:06.737" v="2151"/>
          <ac:spMkLst>
            <pc:docMk/>
            <pc:sldMk cId="34613431" sldId="274"/>
            <ac:spMk id="5" creationId="{C12E0B1D-886A-C20D-40C6-DD45B6CC00AB}"/>
          </ac:spMkLst>
        </pc:spChg>
        <pc:spChg chg="add mod">
          <ac:chgData name="Manoj kumar.M" userId="927ef884f553acac" providerId="LiveId" clId="{86394FC4-5BDE-48A0-9C56-FFBDE75FAC67}" dt="2024-11-25T14:08:19.660" v="5161" actId="14100"/>
          <ac:spMkLst>
            <pc:docMk/>
            <pc:sldMk cId="34613431" sldId="274"/>
            <ac:spMk id="6" creationId="{3BB03F31-52AC-20B0-B8FD-70767BA97EF3}"/>
          </ac:spMkLst>
        </pc:spChg>
        <pc:spChg chg="add mod">
          <ac:chgData name="Manoj kumar.M" userId="927ef884f553acac" providerId="LiveId" clId="{86394FC4-5BDE-48A0-9C56-FFBDE75FAC67}" dt="2024-11-25T14:06:21.495" v="5145" actId="207"/>
          <ac:spMkLst>
            <pc:docMk/>
            <pc:sldMk cId="34613431" sldId="274"/>
            <ac:spMk id="10" creationId="{AE092DFC-AD5A-8FC5-1E42-E70C04892E48}"/>
          </ac:spMkLst>
        </pc:spChg>
        <pc:picChg chg="add mod">
          <ac:chgData name="Manoj kumar.M" userId="927ef884f553acac" providerId="LiveId" clId="{86394FC4-5BDE-48A0-9C56-FFBDE75FAC67}" dt="2024-11-23T14:17:06.737" v="2151"/>
          <ac:picMkLst>
            <pc:docMk/>
            <pc:sldMk cId="34613431" sldId="274"/>
            <ac:picMk id="2" creationId="{193D469A-907B-29FD-1B3B-37C983D52B36}"/>
          </ac:picMkLst>
        </pc:picChg>
        <pc:picChg chg="add mod">
          <ac:chgData name="Manoj kumar.M" userId="927ef884f553acac" providerId="LiveId" clId="{86394FC4-5BDE-48A0-9C56-FFBDE75FAC67}" dt="2024-11-23T15:10:51.324" v="2685" actId="1076"/>
          <ac:picMkLst>
            <pc:docMk/>
            <pc:sldMk cId="34613431" sldId="274"/>
            <ac:picMk id="3" creationId="{3C2EE877-C87C-8ADC-BD33-BE06009720FC}"/>
          </ac:picMkLst>
        </pc:picChg>
        <pc:picChg chg="add mod">
          <ac:chgData name="Manoj kumar.M" userId="927ef884f553acac" providerId="LiveId" clId="{86394FC4-5BDE-48A0-9C56-FFBDE75FAC67}" dt="2024-11-23T14:18:54.358" v="2161" actId="931"/>
          <ac:picMkLst>
            <pc:docMk/>
            <pc:sldMk cId="34613431" sldId="274"/>
            <ac:picMk id="7" creationId="{CD6B4EFD-C31F-10D6-CAA5-E15DAFC03742}"/>
          </ac:picMkLst>
        </pc:picChg>
        <pc:picChg chg="add mod">
          <ac:chgData name="Manoj kumar.M" userId="927ef884f553acac" providerId="LiveId" clId="{86394FC4-5BDE-48A0-9C56-FFBDE75FAC67}" dt="2024-11-23T15:10:09.512" v="2683" actId="108"/>
          <ac:picMkLst>
            <pc:docMk/>
            <pc:sldMk cId="34613431" sldId="274"/>
            <ac:picMk id="9" creationId="{D6A81CBB-E288-4A6B-8D67-60FC553C0323}"/>
          </ac:picMkLst>
        </pc:picChg>
        <pc:cxnChg chg="add mod">
          <ac:chgData name="Manoj kumar.M" userId="927ef884f553acac" providerId="LiveId" clId="{86394FC4-5BDE-48A0-9C56-FFBDE75FAC67}" dt="2024-11-23T15:10:58.620" v="2687" actId="1076"/>
          <ac:cxnSpMkLst>
            <pc:docMk/>
            <pc:sldMk cId="34613431" sldId="274"/>
            <ac:cxnSpMk id="11" creationId="{3040CBF4-B9EF-85DA-2466-296B82562A8A}"/>
          </ac:cxnSpMkLst>
        </pc:cxnChg>
      </pc:sldChg>
      <pc:sldChg chg="addSp modSp new mod">
        <pc:chgData name="Manoj kumar.M" userId="927ef884f553acac" providerId="LiveId" clId="{86394FC4-5BDE-48A0-9C56-FFBDE75FAC67}" dt="2024-11-23T15:21:13.274" v="2990" actId="20577"/>
        <pc:sldMkLst>
          <pc:docMk/>
          <pc:sldMk cId="876053882" sldId="275"/>
        </pc:sldMkLst>
        <pc:spChg chg="add mod">
          <ac:chgData name="Manoj kumar.M" userId="927ef884f553acac" providerId="LiveId" clId="{86394FC4-5BDE-48A0-9C56-FFBDE75FAC67}" dt="2024-11-23T14:21:12.436" v="2168" actId="14100"/>
          <ac:spMkLst>
            <pc:docMk/>
            <pc:sldMk cId="876053882" sldId="275"/>
            <ac:spMk id="4" creationId="{D6CAD9D1-637F-02C7-C203-E82318CA2CA3}"/>
          </ac:spMkLst>
        </pc:spChg>
        <pc:spChg chg="add mod">
          <ac:chgData name="Manoj kumar.M" userId="927ef884f553acac" providerId="LiveId" clId="{86394FC4-5BDE-48A0-9C56-FFBDE75FAC67}" dt="2024-11-23T15:02:18.240" v="2441" actId="20577"/>
          <ac:spMkLst>
            <pc:docMk/>
            <pc:sldMk cId="876053882" sldId="275"/>
            <ac:spMk id="5" creationId="{D8A5042C-161C-F920-FF03-F13BD4A5372A}"/>
          </ac:spMkLst>
        </pc:spChg>
        <pc:spChg chg="add mod">
          <ac:chgData name="Manoj kumar.M" userId="927ef884f553acac" providerId="LiveId" clId="{86394FC4-5BDE-48A0-9C56-FFBDE75FAC67}" dt="2024-11-23T15:21:13.274" v="2990" actId="20577"/>
          <ac:spMkLst>
            <pc:docMk/>
            <pc:sldMk cId="876053882" sldId="275"/>
            <ac:spMk id="8" creationId="{D880FE55-BE62-6F4B-D286-F60D6D5FF111}"/>
          </ac:spMkLst>
        </pc:spChg>
        <pc:picChg chg="add mod">
          <ac:chgData name="Manoj kumar.M" userId="927ef884f553acac" providerId="LiveId" clId="{86394FC4-5BDE-48A0-9C56-FFBDE75FAC67}" dt="2024-11-23T14:17:08.582" v="2152"/>
          <ac:picMkLst>
            <pc:docMk/>
            <pc:sldMk cId="876053882" sldId="275"/>
            <ac:picMk id="2" creationId="{D1380BEC-B1E5-48BE-EB08-AE448C4D62BC}"/>
          </ac:picMkLst>
        </pc:picChg>
        <pc:picChg chg="add mod">
          <ac:chgData name="Manoj kumar.M" userId="927ef884f553acac" providerId="LiveId" clId="{86394FC4-5BDE-48A0-9C56-FFBDE75FAC67}" dt="2024-11-23T15:18:00.391" v="2831" actId="1076"/>
          <ac:picMkLst>
            <pc:docMk/>
            <pc:sldMk cId="876053882" sldId="275"/>
            <ac:picMk id="3" creationId="{F1B8C1F5-E532-F127-D348-E75C4AD99FCE}"/>
          </ac:picMkLst>
        </pc:picChg>
        <pc:picChg chg="add mod">
          <ac:chgData name="Manoj kumar.M" userId="927ef884f553acac" providerId="LiveId" clId="{86394FC4-5BDE-48A0-9C56-FFBDE75FAC67}" dt="2024-11-23T15:18:06.893" v="2832" actId="14100"/>
          <ac:picMkLst>
            <pc:docMk/>
            <pc:sldMk cId="876053882" sldId="275"/>
            <ac:picMk id="7" creationId="{A22D5E29-B4EF-7DBC-7A13-8E735B868048}"/>
          </ac:picMkLst>
        </pc:picChg>
        <pc:cxnChg chg="add mod">
          <ac:chgData name="Manoj kumar.M" userId="927ef884f553acac" providerId="LiveId" clId="{86394FC4-5BDE-48A0-9C56-FFBDE75FAC67}" dt="2024-11-23T15:17:58.326" v="2830" actId="1076"/>
          <ac:cxnSpMkLst>
            <pc:docMk/>
            <pc:sldMk cId="876053882" sldId="275"/>
            <ac:cxnSpMk id="9" creationId="{862404AA-F46F-ACD1-D8D3-7DD67AF878C4}"/>
          </ac:cxnSpMkLst>
        </pc:cxnChg>
      </pc:sldChg>
      <pc:sldChg chg="addSp modSp new mod">
        <pc:chgData name="Manoj kumar.M" userId="927ef884f553acac" providerId="LiveId" clId="{86394FC4-5BDE-48A0-9C56-FFBDE75FAC67}" dt="2024-11-25T15:08:36.997" v="5169" actId="14100"/>
        <pc:sldMkLst>
          <pc:docMk/>
          <pc:sldMk cId="2827253941" sldId="276"/>
        </pc:sldMkLst>
        <pc:spChg chg="add mod">
          <ac:chgData name="Manoj kumar.M" userId="927ef884f553acac" providerId="LiveId" clId="{86394FC4-5BDE-48A0-9C56-FFBDE75FAC67}" dt="2024-11-23T14:23:16.083" v="2181" actId="14100"/>
          <ac:spMkLst>
            <pc:docMk/>
            <pc:sldMk cId="2827253941" sldId="276"/>
            <ac:spMk id="4" creationId="{A383D5B8-901A-50EC-A7DC-1115AA6F548C}"/>
          </ac:spMkLst>
        </pc:spChg>
        <pc:spChg chg="add mod">
          <ac:chgData name="Manoj kumar.M" userId="927ef884f553acac" providerId="LiveId" clId="{86394FC4-5BDE-48A0-9C56-FFBDE75FAC67}" dt="2024-11-23T15:02:24.868" v="2446" actId="20577"/>
          <ac:spMkLst>
            <pc:docMk/>
            <pc:sldMk cId="2827253941" sldId="276"/>
            <ac:spMk id="5" creationId="{B56C7145-7D02-9FF4-609F-8071159B704F}"/>
          </ac:spMkLst>
        </pc:spChg>
        <pc:spChg chg="add mod">
          <ac:chgData name="Manoj kumar.M" userId="927ef884f553acac" providerId="LiveId" clId="{86394FC4-5BDE-48A0-9C56-FFBDE75FAC67}" dt="2024-11-23T15:33:49.784" v="3070" actId="20577"/>
          <ac:spMkLst>
            <pc:docMk/>
            <pc:sldMk cId="2827253941" sldId="276"/>
            <ac:spMk id="10" creationId="{60AE905F-A9BD-BC2A-BE03-164D5187A9C7}"/>
          </ac:spMkLst>
        </pc:spChg>
        <pc:picChg chg="add mod">
          <ac:chgData name="Manoj kumar.M" userId="927ef884f553acac" providerId="LiveId" clId="{86394FC4-5BDE-48A0-9C56-FFBDE75FAC67}" dt="2024-11-23T14:22:54.123" v="2178"/>
          <ac:picMkLst>
            <pc:docMk/>
            <pc:sldMk cId="2827253941" sldId="276"/>
            <ac:picMk id="2" creationId="{88D0018F-6760-98A2-9DE2-FDD240D088C1}"/>
          </ac:picMkLst>
        </pc:picChg>
        <pc:picChg chg="add mod">
          <ac:chgData name="Manoj kumar.M" userId="927ef884f553acac" providerId="LiveId" clId="{86394FC4-5BDE-48A0-9C56-FFBDE75FAC67}" dt="2024-11-23T14:22:54.123" v="2178"/>
          <ac:picMkLst>
            <pc:docMk/>
            <pc:sldMk cId="2827253941" sldId="276"/>
            <ac:picMk id="3" creationId="{E5E24209-AC3A-8BE4-10C7-59887EF689EE}"/>
          </ac:picMkLst>
        </pc:picChg>
        <pc:picChg chg="add mod">
          <ac:chgData name="Manoj kumar.M" userId="927ef884f553acac" providerId="LiveId" clId="{86394FC4-5BDE-48A0-9C56-FFBDE75FAC67}" dt="2024-11-25T15:08:07.682" v="5163" actId="1076"/>
          <ac:picMkLst>
            <pc:docMk/>
            <pc:sldMk cId="2827253941" sldId="276"/>
            <ac:picMk id="7" creationId="{DE99CEAD-9FAE-3320-239E-87C440C70AAE}"/>
          </ac:picMkLst>
        </pc:picChg>
        <pc:picChg chg="add mod">
          <ac:chgData name="Manoj kumar.M" userId="927ef884f553acac" providerId="LiveId" clId="{86394FC4-5BDE-48A0-9C56-FFBDE75FAC67}" dt="2024-11-25T15:08:36.997" v="5169" actId="14100"/>
          <ac:picMkLst>
            <pc:docMk/>
            <pc:sldMk cId="2827253941" sldId="276"/>
            <ac:picMk id="8" creationId="{3D81F57A-A8CB-E520-801E-F5290D6660C5}"/>
          </ac:picMkLst>
        </pc:picChg>
        <pc:picChg chg="add mod">
          <ac:chgData name="Manoj kumar.M" userId="927ef884f553acac" providerId="LiveId" clId="{86394FC4-5BDE-48A0-9C56-FFBDE75FAC67}" dt="2024-11-25T15:08:04.069" v="5162" actId="1076"/>
          <ac:picMkLst>
            <pc:docMk/>
            <pc:sldMk cId="2827253941" sldId="276"/>
            <ac:picMk id="9" creationId="{148525CF-1939-5CF1-0BB9-1F915C5C136E}"/>
          </ac:picMkLst>
        </pc:picChg>
        <pc:cxnChg chg="add mod">
          <ac:chgData name="Manoj kumar.M" userId="927ef884f553acac" providerId="LiveId" clId="{86394FC4-5BDE-48A0-9C56-FFBDE75FAC67}" dt="2024-11-23T15:23:53.116" v="2994" actId="1076"/>
          <ac:cxnSpMkLst>
            <pc:docMk/>
            <pc:sldMk cId="2827253941" sldId="276"/>
            <ac:cxnSpMk id="11" creationId="{CF9F0426-4646-025A-76F0-141F7CF16CCC}"/>
          </ac:cxnSpMkLst>
        </pc:cxnChg>
      </pc:sldChg>
      <pc:sldChg chg="addSp delSp modSp new mod setBg">
        <pc:chgData name="Manoj kumar.M" userId="927ef884f553acac" providerId="LiveId" clId="{86394FC4-5BDE-48A0-9C56-FFBDE75FAC67}" dt="2024-11-25T15:17:10.285" v="5300" actId="207"/>
        <pc:sldMkLst>
          <pc:docMk/>
          <pc:sldMk cId="823230133" sldId="277"/>
        </pc:sldMkLst>
        <pc:spChg chg="add mod">
          <ac:chgData name="Manoj kumar.M" userId="927ef884f553acac" providerId="LiveId" clId="{86394FC4-5BDE-48A0-9C56-FFBDE75FAC67}" dt="2024-11-23T14:24:54.980" v="2192" actId="2711"/>
          <ac:spMkLst>
            <pc:docMk/>
            <pc:sldMk cId="823230133" sldId="277"/>
            <ac:spMk id="4" creationId="{F57D2621-0996-1B08-6902-E39CE135F4B1}"/>
          </ac:spMkLst>
        </pc:spChg>
        <pc:spChg chg="add mod">
          <ac:chgData name="Manoj kumar.M" userId="927ef884f553acac" providerId="LiveId" clId="{86394FC4-5BDE-48A0-9C56-FFBDE75FAC67}" dt="2024-11-23T15:02:36.649" v="2450" actId="20577"/>
          <ac:spMkLst>
            <pc:docMk/>
            <pc:sldMk cId="823230133" sldId="277"/>
            <ac:spMk id="5" creationId="{910BDDB0-BFA4-352B-7564-0CEFE285CE2C}"/>
          </ac:spMkLst>
        </pc:spChg>
        <pc:spChg chg="add del">
          <ac:chgData name="Manoj kumar.M" userId="927ef884f553acac" providerId="LiveId" clId="{86394FC4-5BDE-48A0-9C56-FFBDE75FAC67}" dt="2024-11-23T14:24:46.987" v="2190" actId="22"/>
          <ac:spMkLst>
            <pc:docMk/>
            <pc:sldMk cId="823230133" sldId="277"/>
            <ac:spMk id="7" creationId="{08038769-4457-D508-CD71-903C8EB65C28}"/>
          </ac:spMkLst>
        </pc:spChg>
        <pc:spChg chg="add mod">
          <ac:chgData name="Manoj kumar.M" userId="927ef884f553acac" providerId="LiveId" clId="{86394FC4-5BDE-48A0-9C56-FFBDE75FAC67}" dt="2024-11-25T15:17:10.285" v="5300" actId="207"/>
          <ac:spMkLst>
            <pc:docMk/>
            <pc:sldMk cId="823230133" sldId="277"/>
            <ac:spMk id="10" creationId="{5D1E2A09-8F90-D269-CA1C-8A7EE6040430}"/>
          </ac:spMkLst>
        </pc:spChg>
        <pc:picChg chg="add mod">
          <ac:chgData name="Manoj kumar.M" userId="927ef884f553acac" providerId="LiveId" clId="{86394FC4-5BDE-48A0-9C56-FFBDE75FAC67}" dt="2024-11-23T14:24:29.032" v="2188"/>
          <ac:picMkLst>
            <pc:docMk/>
            <pc:sldMk cId="823230133" sldId="277"/>
            <ac:picMk id="2" creationId="{4C23D8DF-7812-B913-AD99-BBAB5B6FF2CD}"/>
          </ac:picMkLst>
        </pc:picChg>
        <pc:picChg chg="add mod">
          <ac:chgData name="Manoj kumar.M" userId="927ef884f553acac" providerId="LiveId" clId="{86394FC4-5BDE-48A0-9C56-FFBDE75FAC67}" dt="2024-11-23T14:24:29.032" v="2188"/>
          <ac:picMkLst>
            <pc:docMk/>
            <pc:sldMk cId="823230133" sldId="277"/>
            <ac:picMk id="3" creationId="{673D5EED-51A7-8454-4036-C12C7441C406}"/>
          </ac:picMkLst>
        </pc:picChg>
        <pc:picChg chg="add mod">
          <ac:chgData name="Manoj kumar.M" userId="927ef884f553acac" providerId="LiveId" clId="{86394FC4-5BDE-48A0-9C56-FFBDE75FAC67}" dt="2024-11-23T15:34:34.714" v="3072" actId="108"/>
          <ac:picMkLst>
            <pc:docMk/>
            <pc:sldMk cId="823230133" sldId="277"/>
            <ac:picMk id="9" creationId="{4C11530A-C2C9-0907-0E3B-D7057B403ABF}"/>
          </ac:picMkLst>
        </pc:picChg>
        <pc:cxnChg chg="add mod">
          <ac:chgData name="Manoj kumar.M" userId="927ef884f553acac" providerId="LiveId" clId="{86394FC4-5BDE-48A0-9C56-FFBDE75FAC67}" dt="2024-11-23T15:36:18.359" v="3073"/>
          <ac:cxnSpMkLst>
            <pc:docMk/>
            <pc:sldMk cId="823230133" sldId="277"/>
            <ac:cxnSpMk id="11" creationId="{528A373E-FC48-888B-9804-0BBD4DC2D215}"/>
          </ac:cxnSpMkLst>
        </pc:cxnChg>
      </pc:sldChg>
      <pc:sldChg chg="addSp modSp new mod">
        <pc:chgData name="Manoj kumar.M" userId="927ef884f553acac" providerId="LiveId" clId="{86394FC4-5BDE-48A0-9C56-FFBDE75FAC67}" dt="2024-11-27T14:18:35.232" v="5471" actId="108"/>
        <pc:sldMkLst>
          <pc:docMk/>
          <pc:sldMk cId="2430965805" sldId="278"/>
        </pc:sldMkLst>
        <pc:spChg chg="add mod">
          <ac:chgData name="Manoj kumar.M" userId="927ef884f553acac" providerId="LiveId" clId="{86394FC4-5BDE-48A0-9C56-FFBDE75FAC67}" dt="2024-11-27T14:18:06.406" v="5466" actId="108"/>
          <ac:spMkLst>
            <pc:docMk/>
            <pc:sldMk cId="2430965805" sldId="278"/>
            <ac:spMk id="4" creationId="{EB3C5A9E-24D8-4845-FA1C-30F5CA416486}"/>
          </ac:spMkLst>
        </pc:spChg>
        <pc:spChg chg="add mod">
          <ac:chgData name="Manoj kumar.M" userId="927ef884f553acac" providerId="LiveId" clId="{86394FC4-5BDE-48A0-9C56-FFBDE75FAC67}" dt="2024-11-27T14:18:26.922" v="5469" actId="108"/>
          <ac:spMkLst>
            <pc:docMk/>
            <pc:sldMk cId="2430965805" sldId="278"/>
            <ac:spMk id="6" creationId="{F1383964-3344-1078-BB93-EC3F18E5471B}"/>
          </ac:spMkLst>
        </pc:spChg>
        <pc:spChg chg="add mod">
          <ac:chgData name="Manoj kumar.M" userId="927ef884f553acac" providerId="LiveId" clId="{86394FC4-5BDE-48A0-9C56-FFBDE75FAC67}" dt="2024-11-27T14:18:12.164" v="5467" actId="108"/>
          <ac:spMkLst>
            <pc:docMk/>
            <pc:sldMk cId="2430965805" sldId="278"/>
            <ac:spMk id="8" creationId="{C6133B16-F1E1-F892-AE31-09BEB2B0DE8A}"/>
          </ac:spMkLst>
        </pc:spChg>
        <pc:spChg chg="add mod">
          <ac:chgData name="Manoj kumar.M" userId="927ef884f553acac" providerId="LiveId" clId="{86394FC4-5BDE-48A0-9C56-FFBDE75FAC67}" dt="2024-11-27T14:18:31.516" v="5470" actId="108"/>
          <ac:spMkLst>
            <pc:docMk/>
            <pc:sldMk cId="2430965805" sldId="278"/>
            <ac:spMk id="10" creationId="{27BF5B52-F8EF-4D08-9529-D2017E5FF88E}"/>
          </ac:spMkLst>
        </pc:spChg>
        <pc:spChg chg="add mod">
          <ac:chgData name="Manoj kumar.M" userId="927ef884f553acac" providerId="LiveId" clId="{86394FC4-5BDE-48A0-9C56-FFBDE75FAC67}" dt="2024-11-27T14:18:35.232" v="5471" actId="108"/>
          <ac:spMkLst>
            <pc:docMk/>
            <pc:sldMk cId="2430965805" sldId="278"/>
            <ac:spMk id="12" creationId="{0E1ADF22-DA8E-F524-8EE3-438E5ECE8CAD}"/>
          </ac:spMkLst>
        </pc:spChg>
        <pc:picChg chg="add mod">
          <ac:chgData name="Manoj kumar.M" userId="927ef884f553acac" providerId="LiveId" clId="{86394FC4-5BDE-48A0-9C56-FFBDE75FAC67}" dt="2024-11-27T14:18:21.802" v="5468" actId="108"/>
          <ac:picMkLst>
            <pc:docMk/>
            <pc:sldMk cId="2430965805" sldId="278"/>
            <ac:picMk id="2" creationId="{B8DED755-3389-EDD0-2BC3-52B090F0C334}"/>
          </ac:picMkLst>
        </pc:picChg>
        <pc:picChg chg="add mod">
          <ac:chgData name="Manoj kumar.M" userId="927ef884f553acac" providerId="LiveId" clId="{86394FC4-5BDE-48A0-9C56-FFBDE75FAC67}" dt="2024-11-23T16:02:17.505" v="3553" actId="14100"/>
          <ac:picMkLst>
            <pc:docMk/>
            <pc:sldMk cId="2430965805" sldId="278"/>
            <ac:picMk id="3" creationId="{0008B6B8-0AED-C2ED-B5D3-49C54D84228B}"/>
          </ac:picMkLst>
        </pc:picChg>
        <pc:picChg chg="add mod">
          <ac:chgData name="Manoj kumar.M" userId="927ef884f553acac" providerId="LiveId" clId="{86394FC4-5BDE-48A0-9C56-FFBDE75FAC67}" dt="2024-11-23T16:00:56.570" v="3540" actId="1076"/>
          <ac:picMkLst>
            <pc:docMk/>
            <pc:sldMk cId="2430965805" sldId="278"/>
            <ac:picMk id="5" creationId="{D386F6AB-6400-CFCA-D022-EE5169FA4C90}"/>
          </ac:picMkLst>
        </pc:picChg>
        <pc:picChg chg="add mod">
          <ac:chgData name="Manoj kumar.M" userId="927ef884f553acac" providerId="LiveId" clId="{86394FC4-5BDE-48A0-9C56-FFBDE75FAC67}" dt="2024-11-23T16:02:22.958" v="3555" actId="14100"/>
          <ac:picMkLst>
            <pc:docMk/>
            <pc:sldMk cId="2430965805" sldId="278"/>
            <ac:picMk id="7" creationId="{4A2BDC54-C6F8-7CD5-2840-3DF90DE3FA0C}"/>
          </ac:picMkLst>
        </pc:picChg>
        <pc:picChg chg="add mod">
          <ac:chgData name="Manoj kumar.M" userId="927ef884f553acac" providerId="LiveId" clId="{86394FC4-5BDE-48A0-9C56-FFBDE75FAC67}" dt="2024-11-23T16:01:23.156" v="3547" actId="1076"/>
          <ac:picMkLst>
            <pc:docMk/>
            <pc:sldMk cId="2430965805" sldId="278"/>
            <ac:picMk id="9" creationId="{16AD3897-0FA6-15B5-B9F1-95163A86E07C}"/>
          </ac:picMkLst>
        </pc:picChg>
        <pc:picChg chg="add mod">
          <ac:chgData name="Manoj kumar.M" userId="927ef884f553acac" providerId="LiveId" clId="{86394FC4-5BDE-48A0-9C56-FFBDE75FAC67}" dt="2024-11-23T16:02:27.697" v="3557" actId="14100"/>
          <ac:picMkLst>
            <pc:docMk/>
            <pc:sldMk cId="2430965805" sldId="278"/>
            <ac:picMk id="11" creationId="{DA31BE87-5F7A-DBE1-96DE-6DEDB8FC3184}"/>
          </ac:picMkLst>
        </pc:picChg>
      </pc:sldChg>
      <pc:sldChg chg="add del">
        <pc:chgData name="Manoj kumar.M" userId="927ef884f553acac" providerId="LiveId" clId="{86394FC4-5BDE-48A0-9C56-FFBDE75FAC67}" dt="2024-11-23T16:13:14.218" v="3692"/>
        <pc:sldMkLst>
          <pc:docMk/>
          <pc:sldMk cId="1057599310" sldId="279"/>
        </pc:sldMkLst>
      </pc:sldChg>
      <pc:sldChg chg="add del">
        <pc:chgData name="Manoj kumar.M" userId="927ef884f553acac" providerId="LiveId" clId="{86394FC4-5BDE-48A0-9C56-FFBDE75FAC67}" dt="2024-11-23T16:13:33.425" v="3694"/>
        <pc:sldMkLst>
          <pc:docMk/>
          <pc:sldMk cId="1147257770" sldId="279"/>
        </pc:sldMkLst>
      </pc:sldChg>
      <pc:sldChg chg="new del">
        <pc:chgData name="Manoj kumar.M" userId="927ef884f553acac" providerId="LiveId" clId="{86394FC4-5BDE-48A0-9C56-FFBDE75FAC67}" dt="2024-11-23T16:12:36.783" v="3688" actId="47"/>
        <pc:sldMkLst>
          <pc:docMk/>
          <pc:sldMk cId="2660536883" sldId="279"/>
        </pc:sldMkLst>
      </pc:sldChg>
      <pc:sldChg chg="addSp modSp new del mod">
        <pc:chgData name="Manoj kumar.M" userId="927ef884f553acac" providerId="LiveId" clId="{86394FC4-5BDE-48A0-9C56-FFBDE75FAC67}" dt="2024-11-23T16:12:07.844" v="3685" actId="47"/>
        <pc:sldMkLst>
          <pc:docMk/>
          <pc:sldMk cId="3194925861" sldId="279"/>
        </pc:sldMkLst>
        <pc:picChg chg="add mod">
          <ac:chgData name="Manoj kumar.M" userId="927ef884f553acac" providerId="LiveId" clId="{86394FC4-5BDE-48A0-9C56-FFBDE75FAC67}" dt="2024-11-23T16:07:13.425" v="3661"/>
          <ac:picMkLst>
            <pc:docMk/>
            <pc:sldMk cId="3194925861" sldId="279"/>
            <ac:picMk id="2" creationId="{909C8EBD-3140-CDC9-C857-F5A48FCF4368}"/>
          </ac:picMkLst>
        </pc:picChg>
        <pc:picChg chg="add mod">
          <ac:chgData name="Manoj kumar.M" userId="927ef884f553acac" providerId="LiveId" clId="{86394FC4-5BDE-48A0-9C56-FFBDE75FAC67}" dt="2024-11-23T16:09:31.939" v="3673" actId="14100"/>
          <ac:picMkLst>
            <pc:docMk/>
            <pc:sldMk cId="3194925861" sldId="279"/>
            <ac:picMk id="4" creationId="{38FEEC03-C042-F005-D712-CFB6C281646D}"/>
          </ac:picMkLst>
        </pc:picChg>
        <pc:picChg chg="add mod">
          <ac:chgData name="Manoj kumar.M" userId="927ef884f553acac" providerId="LiveId" clId="{86394FC4-5BDE-48A0-9C56-FFBDE75FAC67}" dt="2024-11-23T16:09:50.094" v="3678" actId="1076"/>
          <ac:picMkLst>
            <pc:docMk/>
            <pc:sldMk cId="3194925861" sldId="279"/>
            <ac:picMk id="6" creationId="{2B13A04A-9E68-1FFE-767C-0DA165381EDE}"/>
          </ac:picMkLst>
        </pc:picChg>
        <pc:picChg chg="add mod">
          <ac:chgData name="Manoj kumar.M" userId="927ef884f553acac" providerId="LiveId" clId="{86394FC4-5BDE-48A0-9C56-FFBDE75FAC67}" dt="2024-11-23T16:10:04.040" v="3680" actId="1076"/>
          <ac:picMkLst>
            <pc:docMk/>
            <pc:sldMk cId="3194925861" sldId="279"/>
            <ac:picMk id="8" creationId="{709B01C3-DC29-7947-7A00-EA8316A989D3}"/>
          </ac:picMkLst>
        </pc:picChg>
        <pc:picChg chg="add mod">
          <ac:chgData name="Manoj kumar.M" userId="927ef884f553acac" providerId="LiveId" clId="{86394FC4-5BDE-48A0-9C56-FFBDE75FAC67}" dt="2024-11-23T16:11:30.475" v="3684" actId="1076"/>
          <ac:picMkLst>
            <pc:docMk/>
            <pc:sldMk cId="3194925861" sldId="279"/>
            <ac:picMk id="9" creationId="{BCE57881-9993-B25C-0CD3-432D7B700D0B}"/>
          </ac:picMkLst>
        </pc:picChg>
      </pc:sldChg>
      <pc:sldChg chg="add del">
        <pc:chgData name="Manoj kumar.M" userId="927ef884f553acac" providerId="LiveId" clId="{86394FC4-5BDE-48A0-9C56-FFBDE75FAC67}" dt="2024-11-23T16:13:10.197" v="3690"/>
        <pc:sldMkLst>
          <pc:docMk/>
          <pc:sldMk cId="3958408988" sldId="279"/>
        </pc:sldMkLst>
      </pc:sldChg>
      <pc:sldChg chg="addSp modSp add mod">
        <pc:chgData name="Manoj kumar.M" userId="927ef884f553acac" providerId="LiveId" clId="{86394FC4-5BDE-48A0-9C56-FFBDE75FAC67}" dt="2024-11-23T16:25:56.206" v="3848" actId="20577"/>
        <pc:sldMkLst>
          <pc:docMk/>
          <pc:sldMk cId="3276455772" sldId="280"/>
        </pc:sldMkLst>
        <pc:spChg chg="add mod">
          <ac:chgData name="Manoj kumar.M" userId="927ef884f553acac" providerId="LiveId" clId="{86394FC4-5BDE-48A0-9C56-FFBDE75FAC67}" dt="2024-11-23T16:16:09.180" v="3719" actId="20577"/>
          <ac:spMkLst>
            <pc:docMk/>
            <pc:sldMk cId="3276455772" sldId="280"/>
            <ac:spMk id="3" creationId="{0FB2E0E1-EAE0-61CA-28D7-766E89956D10}"/>
          </ac:spMkLst>
        </pc:spChg>
        <pc:spChg chg="add mod">
          <ac:chgData name="Manoj kumar.M" userId="927ef884f553acac" providerId="LiveId" clId="{86394FC4-5BDE-48A0-9C56-FFBDE75FAC67}" dt="2024-11-23T16:25:56.206" v="3848" actId="20577"/>
          <ac:spMkLst>
            <pc:docMk/>
            <pc:sldMk cId="3276455772" sldId="280"/>
            <ac:spMk id="5" creationId="{D9E5EC29-127C-8F11-B329-B6E35B12361E}"/>
          </ac:spMkLst>
        </pc:spChg>
      </pc:sldChg>
      <pc:sldChg chg="addSp modSp new mod">
        <pc:chgData name="Manoj kumar.M" userId="927ef884f553acac" providerId="LiveId" clId="{86394FC4-5BDE-48A0-9C56-FFBDE75FAC67}" dt="2024-12-08T08:09:48.286" v="5634" actId="20577"/>
        <pc:sldMkLst>
          <pc:docMk/>
          <pc:sldMk cId="1096144803" sldId="281"/>
        </pc:sldMkLst>
        <pc:spChg chg="add mod">
          <ac:chgData name="Manoj kumar.M" userId="927ef884f553acac" providerId="LiveId" clId="{86394FC4-5BDE-48A0-9C56-FFBDE75FAC67}" dt="2024-11-27T14:20:25.983" v="5473" actId="108"/>
          <ac:spMkLst>
            <pc:docMk/>
            <pc:sldMk cId="1096144803" sldId="281"/>
            <ac:spMk id="4" creationId="{DDBD3DC5-4853-BD99-11E0-28BC0DEA44D2}"/>
          </ac:spMkLst>
        </pc:spChg>
        <pc:spChg chg="add mod">
          <ac:chgData name="Manoj kumar.M" userId="927ef884f553acac" providerId="LiveId" clId="{86394FC4-5BDE-48A0-9C56-FFBDE75FAC67}" dt="2024-11-27T14:20:22.570" v="5472" actId="108"/>
          <ac:spMkLst>
            <pc:docMk/>
            <pc:sldMk cId="1096144803" sldId="281"/>
            <ac:spMk id="6" creationId="{76570F7D-A88C-5E91-DDC5-5E17DBFD2450}"/>
          </ac:spMkLst>
        </pc:spChg>
        <pc:spChg chg="add mod">
          <ac:chgData name="Manoj kumar.M" userId="927ef884f553acac" providerId="LiveId" clId="{86394FC4-5BDE-48A0-9C56-FFBDE75FAC67}" dt="2024-12-08T08:09:48.286" v="5634" actId="20577"/>
          <ac:spMkLst>
            <pc:docMk/>
            <pc:sldMk cId="1096144803" sldId="281"/>
            <ac:spMk id="8" creationId="{BC7407B0-AA63-9A9C-FD64-131458B43F44}"/>
          </ac:spMkLst>
        </pc:spChg>
        <pc:spChg chg="add mod">
          <ac:chgData name="Manoj kumar.M" userId="927ef884f553acac" providerId="LiveId" clId="{86394FC4-5BDE-48A0-9C56-FFBDE75FAC67}" dt="2024-11-27T14:20:32.562" v="5475" actId="108"/>
          <ac:spMkLst>
            <pc:docMk/>
            <pc:sldMk cId="1096144803" sldId="281"/>
            <ac:spMk id="10" creationId="{1C5F8855-4C64-DF86-F81F-E278AB032F31}"/>
          </ac:spMkLst>
        </pc:spChg>
        <pc:picChg chg="add mod">
          <ac:chgData name="Manoj kumar.M" userId="927ef884f553acac" providerId="LiveId" clId="{86394FC4-5BDE-48A0-9C56-FFBDE75FAC67}" dt="2024-11-23T16:27:16.650" v="3863" actId="1076"/>
          <ac:picMkLst>
            <pc:docMk/>
            <pc:sldMk cId="1096144803" sldId="281"/>
            <ac:picMk id="2" creationId="{BAAFAF9B-8C75-428E-EB60-F7E982B82107}"/>
          </ac:picMkLst>
        </pc:picChg>
        <pc:picChg chg="add mod">
          <ac:chgData name="Manoj kumar.M" userId="927ef884f553acac" providerId="LiveId" clId="{86394FC4-5BDE-48A0-9C56-FFBDE75FAC67}" dt="2024-11-23T16:27:27.052" v="3865" actId="1076"/>
          <ac:picMkLst>
            <pc:docMk/>
            <pc:sldMk cId="1096144803" sldId="281"/>
            <ac:picMk id="3" creationId="{41BCF677-885F-A9AC-727C-4D39D5860C1A}"/>
          </ac:picMkLst>
        </pc:picChg>
        <pc:picChg chg="add mod">
          <ac:chgData name="Manoj kumar.M" userId="927ef884f553acac" providerId="LiveId" clId="{86394FC4-5BDE-48A0-9C56-FFBDE75FAC67}" dt="2024-11-23T16:28:25.064" v="3980" actId="1076"/>
          <ac:picMkLst>
            <pc:docMk/>
            <pc:sldMk cId="1096144803" sldId="281"/>
            <ac:picMk id="5" creationId="{8161B895-8A80-EAE7-E017-426662D2B7FB}"/>
          </ac:picMkLst>
        </pc:picChg>
        <pc:picChg chg="add mod">
          <ac:chgData name="Manoj kumar.M" userId="927ef884f553acac" providerId="LiveId" clId="{86394FC4-5BDE-48A0-9C56-FFBDE75FAC67}" dt="2024-11-23T16:29:18.761" v="4047" actId="1076"/>
          <ac:picMkLst>
            <pc:docMk/>
            <pc:sldMk cId="1096144803" sldId="281"/>
            <ac:picMk id="7" creationId="{0E012E78-2F81-8E56-A652-A4F410D2D39A}"/>
          </ac:picMkLst>
        </pc:picChg>
        <pc:picChg chg="add mod">
          <ac:chgData name="Manoj kumar.M" userId="927ef884f553acac" providerId="LiveId" clId="{86394FC4-5BDE-48A0-9C56-FFBDE75FAC67}" dt="2024-11-23T16:36:53.042" v="4106" actId="1076"/>
          <ac:picMkLst>
            <pc:docMk/>
            <pc:sldMk cId="1096144803" sldId="281"/>
            <ac:picMk id="9" creationId="{550CAE25-9E45-B5A9-1679-A02412C78656}"/>
          </ac:picMkLst>
        </pc:picChg>
      </pc:sldChg>
      <pc:sldChg chg="delSp modSp add mod ord">
        <pc:chgData name="Manoj kumar.M" userId="927ef884f553acac" providerId="LiveId" clId="{86394FC4-5BDE-48A0-9C56-FFBDE75FAC67}" dt="2024-11-23T16:44:00.114" v="4171" actId="1076"/>
        <pc:sldMkLst>
          <pc:docMk/>
          <pc:sldMk cId="3657343384" sldId="282"/>
        </pc:sldMkLst>
        <pc:spChg chg="del">
          <ac:chgData name="Manoj kumar.M" userId="927ef884f553acac" providerId="LiveId" clId="{86394FC4-5BDE-48A0-9C56-FFBDE75FAC67}" dt="2024-11-23T16:43:23.046" v="4150" actId="478"/>
          <ac:spMkLst>
            <pc:docMk/>
            <pc:sldMk cId="3657343384" sldId="282"/>
            <ac:spMk id="13" creationId="{B59461E6-D7A5-1899-E5DC-7B1FA00DBF05}"/>
          </ac:spMkLst>
        </pc:spChg>
        <pc:spChg chg="mod">
          <ac:chgData name="Manoj kumar.M" userId="927ef884f553acac" providerId="LiveId" clId="{86394FC4-5BDE-48A0-9C56-FFBDE75FAC67}" dt="2024-11-23T16:44:00.114" v="4171" actId="1076"/>
          <ac:spMkLst>
            <pc:docMk/>
            <pc:sldMk cId="3657343384" sldId="282"/>
            <ac:spMk id="14" creationId="{21F2C0E6-554E-906C-393D-329E3A66476B}"/>
          </ac:spMkLst>
        </pc:spChg>
        <pc:spChg chg="del">
          <ac:chgData name="Manoj kumar.M" userId="927ef884f553acac" providerId="LiveId" clId="{86394FC4-5BDE-48A0-9C56-FFBDE75FAC67}" dt="2024-11-23T16:43:27.039" v="4152" actId="478"/>
          <ac:spMkLst>
            <pc:docMk/>
            <pc:sldMk cId="3657343384" sldId="282"/>
            <ac:spMk id="15" creationId="{93FED7A1-BECE-FF6C-3024-2357495B5C21}"/>
          </ac:spMkLst>
        </pc:spChg>
        <pc:picChg chg="del">
          <ac:chgData name="Manoj kumar.M" userId="927ef884f553acac" providerId="LiveId" clId="{86394FC4-5BDE-48A0-9C56-FFBDE75FAC67}" dt="2024-11-23T16:43:10.044" v="4148" actId="478"/>
          <ac:picMkLst>
            <pc:docMk/>
            <pc:sldMk cId="3657343384" sldId="282"/>
            <ac:picMk id="4" creationId="{38CA1467-3AFD-A1CD-1C55-7F22DDDD8372}"/>
          </ac:picMkLst>
        </pc:picChg>
        <pc:picChg chg="del">
          <ac:chgData name="Manoj kumar.M" userId="927ef884f553acac" providerId="LiveId" clId="{86394FC4-5BDE-48A0-9C56-FFBDE75FAC67}" dt="2024-11-23T16:43:24.785" v="4151" actId="478"/>
          <ac:picMkLst>
            <pc:docMk/>
            <pc:sldMk cId="3657343384" sldId="282"/>
            <ac:picMk id="12" creationId="{F9452EB7-8FCF-768F-D31C-3076BE9B7C98}"/>
          </ac:picMkLst>
        </pc:picChg>
      </pc:sldChg>
      <pc:sldChg chg="addSp delSp modSp new mod">
        <pc:chgData name="Manoj kumar.M" userId="927ef884f553acac" providerId="LiveId" clId="{86394FC4-5BDE-48A0-9C56-FFBDE75FAC67}" dt="2024-12-08T08:59:53.413" v="5776" actId="1076"/>
        <pc:sldMkLst>
          <pc:docMk/>
          <pc:sldMk cId="3271662101" sldId="283"/>
        </pc:sldMkLst>
        <pc:spChg chg="add del mod">
          <ac:chgData name="Manoj kumar.M" userId="927ef884f553acac" providerId="LiveId" clId="{86394FC4-5BDE-48A0-9C56-FFBDE75FAC67}" dt="2024-11-24T12:43:35.319" v="4930" actId="478"/>
          <ac:spMkLst>
            <pc:docMk/>
            <pc:sldMk cId="3271662101" sldId="283"/>
            <ac:spMk id="4" creationId="{6CE74CC9-A87F-B7C9-AAEF-BDDB5A5F347A}"/>
          </ac:spMkLst>
        </pc:spChg>
        <pc:spChg chg="add mod">
          <ac:chgData name="Manoj kumar.M" userId="927ef884f553acac" providerId="LiveId" clId="{86394FC4-5BDE-48A0-9C56-FFBDE75FAC67}" dt="2024-12-08T08:59:47.444" v="5775" actId="20577"/>
          <ac:spMkLst>
            <pc:docMk/>
            <pc:sldMk cId="3271662101" sldId="283"/>
            <ac:spMk id="6" creationId="{7EF2FDAB-3CB7-BC94-85BC-A89F26D24165}"/>
          </ac:spMkLst>
        </pc:spChg>
        <pc:spChg chg="add mod">
          <ac:chgData name="Manoj kumar.M" userId="927ef884f553acac" providerId="LiveId" clId="{86394FC4-5BDE-48A0-9C56-FFBDE75FAC67}" dt="2024-11-27T14:22:02.782" v="5478" actId="108"/>
          <ac:spMkLst>
            <pc:docMk/>
            <pc:sldMk cId="3271662101" sldId="283"/>
            <ac:spMk id="8" creationId="{F7632000-09AD-833D-CF68-CA8E5AB0C9A8}"/>
          </ac:spMkLst>
        </pc:spChg>
        <pc:spChg chg="add mod">
          <ac:chgData name="Manoj kumar.M" userId="927ef884f553acac" providerId="LiveId" clId="{86394FC4-5BDE-48A0-9C56-FFBDE75FAC67}" dt="2024-11-27T14:22:06.245" v="5479" actId="108"/>
          <ac:spMkLst>
            <pc:docMk/>
            <pc:sldMk cId="3271662101" sldId="283"/>
            <ac:spMk id="10" creationId="{5C5E2DC1-A5EF-C70A-1657-F36F715B14DD}"/>
          </ac:spMkLst>
        </pc:spChg>
        <pc:spChg chg="add mod">
          <ac:chgData name="Manoj kumar.M" userId="927ef884f553acac" providerId="LiveId" clId="{86394FC4-5BDE-48A0-9C56-FFBDE75FAC67}" dt="2024-11-27T14:22:10.229" v="5480" actId="108"/>
          <ac:spMkLst>
            <pc:docMk/>
            <pc:sldMk cId="3271662101" sldId="283"/>
            <ac:spMk id="12" creationId="{B6E7644D-266F-E1B9-0578-43B1803738FA}"/>
          </ac:spMkLst>
        </pc:spChg>
        <pc:spChg chg="add mod">
          <ac:chgData name="Manoj kumar.M" userId="927ef884f553acac" providerId="LiveId" clId="{86394FC4-5BDE-48A0-9C56-FFBDE75FAC67}" dt="2024-11-27T14:22:19.463" v="5481" actId="108"/>
          <ac:spMkLst>
            <pc:docMk/>
            <pc:sldMk cId="3271662101" sldId="283"/>
            <ac:spMk id="14" creationId="{D7EC735F-7FC3-9CAA-C632-B52232EA769A}"/>
          </ac:spMkLst>
        </pc:spChg>
        <pc:picChg chg="add mod">
          <ac:chgData name="Manoj kumar.M" userId="927ef884f553acac" providerId="LiveId" clId="{86394FC4-5BDE-48A0-9C56-FFBDE75FAC67}" dt="2024-12-08T08:59:53.413" v="5776" actId="1076"/>
          <ac:picMkLst>
            <pc:docMk/>
            <pc:sldMk cId="3271662101" sldId="283"/>
            <ac:picMk id="2" creationId="{40DC15D4-177E-F34C-89AF-36F178C25921}"/>
          </ac:picMkLst>
        </pc:picChg>
        <pc:picChg chg="add del mod">
          <ac:chgData name="Manoj kumar.M" userId="927ef884f553acac" providerId="LiveId" clId="{86394FC4-5BDE-48A0-9C56-FFBDE75FAC67}" dt="2024-11-24T12:43:37.678" v="4931" actId="478"/>
          <ac:picMkLst>
            <pc:docMk/>
            <pc:sldMk cId="3271662101" sldId="283"/>
            <ac:picMk id="3" creationId="{4859807E-A590-53A1-87E8-C26425499AF8}"/>
          </ac:picMkLst>
        </pc:picChg>
        <pc:picChg chg="add mod">
          <ac:chgData name="Manoj kumar.M" userId="927ef884f553acac" providerId="LiveId" clId="{86394FC4-5BDE-48A0-9C56-FFBDE75FAC67}" dt="2024-11-24T12:43:40.932" v="4932" actId="1076"/>
          <ac:picMkLst>
            <pc:docMk/>
            <pc:sldMk cId="3271662101" sldId="283"/>
            <ac:picMk id="5" creationId="{291A83CA-46E4-9A39-E85C-34ED31BC061A}"/>
          </ac:picMkLst>
        </pc:picChg>
        <pc:picChg chg="add mod">
          <ac:chgData name="Manoj kumar.M" userId="927ef884f553acac" providerId="LiveId" clId="{86394FC4-5BDE-48A0-9C56-FFBDE75FAC67}" dt="2024-11-24T12:43:45.875" v="4934" actId="1076"/>
          <ac:picMkLst>
            <pc:docMk/>
            <pc:sldMk cId="3271662101" sldId="283"/>
            <ac:picMk id="7" creationId="{439CA8C4-8E5B-07AB-2A2C-944DC6E8E83C}"/>
          </ac:picMkLst>
        </pc:picChg>
        <pc:picChg chg="add mod">
          <ac:chgData name="Manoj kumar.M" userId="927ef884f553acac" providerId="LiveId" clId="{86394FC4-5BDE-48A0-9C56-FFBDE75FAC67}" dt="2024-11-24T12:43:51.239" v="4936" actId="1076"/>
          <ac:picMkLst>
            <pc:docMk/>
            <pc:sldMk cId="3271662101" sldId="283"/>
            <ac:picMk id="9" creationId="{591CB8DE-C639-8A05-8D1A-8C056908DE0D}"/>
          </ac:picMkLst>
        </pc:picChg>
        <pc:picChg chg="add mod">
          <ac:chgData name="Manoj kumar.M" userId="927ef884f553acac" providerId="LiveId" clId="{86394FC4-5BDE-48A0-9C56-FFBDE75FAC67}" dt="2024-11-24T12:43:57.825" v="4938" actId="1076"/>
          <ac:picMkLst>
            <pc:docMk/>
            <pc:sldMk cId="3271662101" sldId="283"/>
            <ac:picMk id="11" creationId="{4120554C-3A5E-FD22-ACCE-7AD9A50E3E25}"/>
          </ac:picMkLst>
        </pc:picChg>
        <pc:picChg chg="add mod">
          <ac:chgData name="Manoj kumar.M" userId="927ef884f553acac" providerId="LiveId" clId="{86394FC4-5BDE-48A0-9C56-FFBDE75FAC67}" dt="2024-11-23T16:54:11.763" v="4650" actId="1076"/>
          <ac:picMkLst>
            <pc:docMk/>
            <pc:sldMk cId="3271662101" sldId="283"/>
            <ac:picMk id="13" creationId="{2CA5D788-A460-B2AB-60CF-84790B6A7793}"/>
          </ac:picMkLst>
        </pc:picChg>
      </pc:sldChg>
      <pc:sldChg chg="addSp modSp new mod">
        <pc:chgData name="Manoj kumar.M" userId="927ef884f553acac" providerId="LiveId" clId="{86394FC4-5BDE-48A0-9C56-FFBDE75FAC67}" dt="2024-12-08T07:50:15.051" v="5625" actId="207"/>
        <pc:sldMkLst>
          <pc:docMk/>
          <pc:sldMk cId="2753761646" sldId="284"/>
        </pc:sldMkLst>
        <pc:spChg chg="add mod">
          <ac:chgData name="Manoj kumar.M" userId="927ef884f553acac" providerId="LiveId" clId="{86394FC4-5BDE-48A0-9C56-FFBDE75FAC67}" dt="2024-11-27T14:22:27.243" v="5482" actId="108"/>
          <ac:spMkLst>
            <pc:docMk/>
            <pc:sldMk cId="2753761646" sldId="284"/>
            <ac:spMk id="4" creationId="{3D1B498D-A88E-2589-0EED-84AF393D7E9E}"/>
          </ac:spMkLst>
        </pc:spChg>
        <pc:spChg chg="add mod">
          <ac:chgData name="Manoj kumar.M" userId="927ef884f553acac" providerId="LiveId" clId="{86394FC4-5BDE-48A0-9C56-FFBDE75FAC67}" dt="2024-11-27T14:22:37.024" v="5483" actId="108"/>
          <ac:spMkLst>
            <pc:docMk/>
            <pc:sldMk cId="2753761646" sldId="284"/>
            <ac:spMk id="6" creationId="{6A243CA2-F680-D0C9-4658-2A663FDECB69}"/>
          </ac:spMkLst>
        </pc:spChg>
        <pc:spChg chg="add mod">
          <ac:chgData name="Manoj kumar.M" userId="927ef884f553acac" providerId="LiveId" clId="{86394FC4-5BDE-48A0-9C56-FFBDE75FAC67}" dt="2024-12-08T07:50:15.051" v="5625" actId="207"/>
          <ac:spMkLst>
            <pc:docMk/>
            <pc:sldMk cId="2753761646" sldId="284"/>
            <ac:spMk id="8" creationId="{BB503D9D-0CD0-FFF4-561C-8B4018BC788E}"/>
          </ac:spMkLst>
        </pc:spChg>
        <pc:picChg chg="add mod">
          <ac:chgData name="Manoj kumar.M" userId="927ef884f553acac" providerId="LiveId" clId="{86394FC4-5BDE-48A0-9C56-FFBDE75FAC67}" dt="2024-11-23T16:56:27.677" v="4653" actId="1076"/>
          <ac:picMkLst>
            <pc:docMk/>
            <pc:sldMk cId="2753761646" sldId="284"/>
            <ac:picMk id="2" creationId="{0A9C91AC-DD06-68AD-EBD5-D1340C10B46B}"/>
          </ac:picMkLst>
        </pc:picChg>
        <pc:picChg chg="add mod">
          <ac:chgData name="Manoj kumar.M" userId="927ef884f553acac" providerId="LiveId" clId="{86394FC4-5BDE-48A0-9C56-FFBDE75FAC67}" dt="2024-11-24T12:37:20.994" v="4828" actId="1076"/>
          <ac:picMkLst>
            <pc:docMk/>
            <pc:sldMk cId="2753761646" sldId="284"/>
            <ac:picMk id="3" creationId="{5634773C-552C-7212-BC78-600A5EBE5626}"/>
          </ac:picMkLst>
        </pc:picChg>
        <pc:picChg chg="add mod">
          <ac:chgData name="Manoj kumar.M" userId="927ef884f553acac" providerId="LiveId" clId="{86394FC4-5BDE-48A0-9C56-FFBDE75FAC67}" dt="2024-11-23T16:56:35.336" v="4654" actId="1076"/>
          <ac:picMkLst>
            <pc:docMk/>
            <pc:sldMk cId="2753761646" sldId="284"/>
            <ac:picMk id="5" creationId="{AB978215-19A3-C1B5-F773-1E1F733B572B}"/>
          </ac:picMkLst>
        </pc:picChg>
        <pc:picChg chg="add mod">
          <ac:chgData name="Manoj kumar.M" userId="927ef884f553acac" providerId="LiveId" clId="{86394FC4-5BDE-48A0-9C56-FFBDE75FAC67}" dt="2024-12-08T07:45:23.620" v="5487" actId="1076"/>
          <ac:picMkLst>
            <pc:docMk/>
            <pc:sldMk cId="2753761646" sldId="284"/>
            <ac:picMk id="7" creationId="{F5EE046F-142C-03B3-1925-FB832F1D1F4F}"/>
          </ac:picMkLst>
        </pc:picChg>
      </pc:sldChg>
      <pc:sldChg chg="add del">
        <pc:chgData name="Manoj kumar.M" userId="927ef884f553acac" providerId="LiveId" clId="{86394FC4-5BDE-48A0-9C56-FFBDE75FAC67}" dt="2024-11-23T16:44:22.056" v="4174"/>
        <pc:sldMkLst>
          <pc:docMk/>
          <pc:sldMk cId="4145625713" sldId="284"/>
        </pc:sldMkLst>
      </pc:sldChg>
      <pc:sldChg chg="addSp modSp new mod">
        <pc:chgData name="Manoj kumar.M" userId="927ef884f553acac" providerId="LiveId" clId="{86394FC4-5BDE-48A0-9C56-FFBDE75FAC67}" dt="2024-12-07T13:45:54.457" v="5485" actId="1076"/>
        <pc:sldMkLst>
          <pc:docMk/>
          <pc:sldMk cId="469968643" sldId="285"/>
        </pc:sldMkLst>
        <pc:spChg chg="add mod">
          <ac:chgData name="Manoj kumar.M" userId="927ef884f553acac" providerId="LiveId" clId="{86394FC4-5BDE-48A0-9C56-FFBDE75FAC67}" dt="2024-11-27T14:08:41.053" v="5387" actId="207"/>
          <ac:spMkLst>
            <pc:docMk/>
            <pc:sldMk cId="469968643" sldId="285"/>
            <ac:spMk id="3" creationId="{A18D4119-86B0-E8DC-BE55-0CC2C388C158}"/>
          </ac:spMkLst>
        </pc:spChg>
        <pc:spChg chg="add mod">
          <ac:chgData name="Manoj kumar.M" userId="927ef884f553acac" providerId="LiveId" clId="{86394FC4-5BDE-48A0-9C56-FFBDE75FAC67}" dt="2024-11-27T14:13:31.605" v="5453" actId="1076"/>
          <ac:spMkLst>
            <pc:docMk/>
            <pc:sldMk cId="469968643" sldId="285"/>
            <ac:spMk id="13" creationId="{73849BA7-6882-F9B2-AC9A-82E9A8CCF349}"/>
          </ac:spMkLst>
        </pc:spChg>
        <pc:spChg chg="add mod">
          <ac:chgData name="Manoj kumar.M" userId="927ef884f553acac" providerId="LiveId" clId="{86394FC4-5BDE-48A0-9C56-FFBDE75FAC67}" dt="2024-11-27T14:12:56.163" v="5446" actId="14100"/>
          <ac:spMkLst>
            <pc:docMk/>
            <pc:sldMk cId="469968643" sldId="285"/>
            <ac:spMk id="17" creationId="{E4E55E9B-1E81-EC7F-35A4-B22FEE71C5D5}"/>
          </ac:spMkLst>
        </pc:spChg>
        <pc:spChg chg="add mod">
          <ac:chgData name="Manoj kumar.M" userId="927ef884f553acac" providerId="LiveId" clId="{86394FC4-5BDE-48A0-9C56-FFBDE75FAC67}" dt="2024-12-07T13:45:44.877" v="5484" actId="14100"/>
          <ac:spMkLst>
            <pc:docMk/>
            <pc:sldMk cId="469968643" sldId="285"/>
            <ac:spMk id="24" creationId="{20331146-1BA5-481D-4DEC-029740524539}"/>
          </ac:spMkLst>
        </pc:spChg>
        <pc:spChg chg="add mod">
          <ac:chgData name="Manoj kumar.M" userId="927ef884f553acac" providerId="LiveId" clId="{86394FC4-5BDE-48A0-9C56-FFBDE75FAC67}" dt="2024-12-07T13:45:54.457" v="5485" actId="1076"/>
          <ac:spMkLst>
            <pc:docMk/>
            <pc:sldMk cId="469968643" sldId="285"/>
            <ac:spMk id="25" creationId="{41AEF93D-27DB-E4C3-8730-2983531B7D86}"/>
          </ac:spMkLst>
        </pc:spChg>
        <pc:spChg chg="add mod">
          <ac:chgData name="Manoj kumar.M" userId="927ef884f553acac" providerId="LiveId" clId="{86394FC4-5BDE-48A0-9C56-FFBDE75FAC67}" dt="2024-11-27T14:13:28.177" v="5452" actId="1076"/>
          <ac:spMkLst>
            <pc:docMk/>
            <pc:sldMk cId="469968643" sldId="285"/>
            <ac:spMk id="26" creationId="{340C7673-8397-FB23-CDFB-CAE5C5D3184E}"/>
          </ac:spMkLst>
        </pc:spChg>
        <pc:spChg chg="add mod">
          <ac:chgData name="Manoj kumar.M" userId="927ef884f553acac" providerId="LiveId" clId="{86394FC4-5BDE-48A0-9C56-FFBDE75FAC67}" dt="2024-11-27T14:13:12.278" v="5449" actId="1076"/>
          <ac:spMkLst>
            <pc:docMk/>
            <pc:sldMk cId="469968643" sldId="285"/>
            <ac:spMk id="27" creationId="{D16803A4-F48B-F0F3-7D4A-2F9CE84FED4C}"/>
          </ac:spMkLst>
        </pc:spChg>
        <pc:spChg chg="add mod">
          <ac:chgData name="Manoj kumar.M" userId="927ef884f553acac" providerId="LiveId" clId="{86394FC4-5BDE-48A0-9C56-FFBDE75FAC67}" dt="2024-11-27T14:13:08.280" v="5448" actId="1076"/>
          <ac:spMkLst>
            <pc:docMk/>
            <pc:sldMk cId="469968643" sldId="285"/>
            <ac:spMk id="28" creationId="{A391DA1A-0E62-34DB-011C-51ED35766048}"/>
          </ac:spMkLst>
        </pc:spChg>
        <pc:spChg chg="add mod">
          <ac:chgData name="Manoj kumar.M" userId="927ef884f553acac" providerId="LiveId" clId="{86394FC4-5BDE-48A0-9C56-FFBDE75FAC67}" dt="2024-11-27T14:13:04.844" v="5447" actId="1076"/>
          <ac:spMkLst>
            <pc:docMk/>
            <pc:sldMk cId="469968643" sldId="285"/>
            <ac:spMk id="29" creationId="{A6ECCB4B-3FEE-5B2C-6FA4-72C84EB9514B}"/>
          </ac:spMkLst>
        </pc:spChg>
        <pc:spChg chg="add mod">
          <ac:chgData name="Manoj kumar.M" userId="927ef884f553acac" providerId="LiveId" clId="{86394FC4-5BDE-48A0-9C56-FFBDE75FAC67}" dt="2024-11-27T14:11:22.527" v="5408" actId="1076"/>
          <ac:spMkLst>
            <pc:docMk/>
            <pc:sldMk cId="469968643" sldId="285"/>
            <ac:spMk id="30" creationId="{24502BA0-6370-3C84-495C-A1A9AC3D7592}"/>
          </ac:spMkLst>
        </pc:spChg>
        <pc:spChg chg="add mod">
          <ac:chgData name="Manoj kumar.M" userId="927ef884f553acac" providerId="LiveId" clId="{86394FC4-5BDE-48A0-9C56-FFBDE75FAC67}" dt="2024-11-27T14:09:42.212" v="5401" actId="2711"/>
          <ac:spMkLst>
            <pc:docMk/>
            <pc:sldMk cId="469968643" sldId="285"/>
            <ac:spMk id="31" creationId="{F4A12475-A2C8-AF7F-F2BF-08F2AEA6EFDD}"/>
          </ac:spMkLst>
        </pc:spChg>
        <pc:picChg chg="add mod">
          <ac:chgData name="Manoj kumar.M" userId="927ef884f553acac" providerId="LiveId" clId="{86394FC4-5BDE-48A0-9C56-FFBDE75FAC67}" dt="2024-11-27T13:55:31.384" v="5302" actId="108"/>
          <ac:picMkLst>
            <pc:docMk/>
            <pc:sldMk cId="469968643" sldId="285"/>
            <ac:picMk id="2" creationId="{2E056248-ECA7-1F44-C67B-CBC78244274A}"/>
          </ac:picMkLst>
        </pc:picChg>
        <pc:cxnChg chg="add mod">
          <ac:chgData name="Manoj kumar.M" userId="927ef884f553acac" providerId="LiveId" clId="{86394FC4-5BDE-48A0-9C56-FFBDE75FAC67}" dt="2024-11-24T16:35:32.852" v="4957" actId="14100"/>
          <ac:cxnSpMkLst>
            <pc:docMk/>
            <pc:sldMk cId="469968643" sldId="285"/>
            <ac:cxnSpMk id="5" creationId="{5E25A271-CADF-00C0-DBC5-4BDF8C8CD6CA}"/>
          </ac:cxnSpMkLst>
        </pc:cxnChg>
        <pc:cxnChg chg="add mod">
          <ac:chgData name="Manoj kumar.M" userId="927ef884f553acac" providerId="LiveId" clId="{86394FC4-5BDE-48A0-9C56-FFBDE75FAC67}" dt="2024-11-24T16:34:43.593" v="4949" actId="14100"/>
          <ac:cxnSpMkLst>
            <pc:docMk/>
            <pc:sldMk cId="469968643" sldId="285"/>
            <ac:cxnSpMk id="6" creationId="{2B370E19-CB21-D91E-EA58-743D7D9AA092}"/>
          </ac:cxnSpMkLst>
        </pc:cxnChg>
        <pc:cxnChg chg="add mod">
          <ac:chgData name="Manoj kumar.M" userId="927ef884f553acac" providerId="LiveId" clId="{86394FC4-5BDE-48A0-9C56-FFBDE75FAC67}" dt="2024-11-24T16:35:04.399" v="4952" actId="14100"/>
          <ac:cxnSpMkLst>
            <pc:docMk/>
            <pc:sldMk cId="469968643" sldId="285"/>
            <ac:cxnSpMk id="9" creationId="{0B3CBF88-EDB5-3E69-7FD3-050C7EA92C34}"/>
          </ac:cxnSpMkLst>
        </pc:cxnChg>
        <pc:cxnChg chg="add mod">
          <ac:chgData name="Manoj kumar.M" userId="927ef884f553acac" providerId="LiveId" clId="{86394FC4-5BDE-48A0-9C56-FFBDE75FAC67}" dt="2024-11-24T16:35:26.725" v="4956" actId="14100"/>
          <ac:cxnSpMkLst>
            <pc:docMk/>
            <pc:sldMk cId="469968643" sldId="285"/>
            <ac:cxnSpMk id="11" creationId="{2861CE8F-28BF-1EBC-B729-D25262A1C1C2}"/>
          </ac:cxnSpMkLst>
        </pc:cxnChg>
        <pc:cxnChg chg="add mod">
          <ac:chgData name="Manoj kumar.M" userId="927ef884f553acac" providerId="LiveId" clId="{86394FC4-5BDE-48A0-9C56-FFBDE75FAC67}" dt="2024-11-27T14:12:11.529" v="5417" actId="1076"/>
          <ac:cxnSpMkLst>
            <pc:docMk/>
            <pc:sldMk cId="469968643" sldId="285"/>
            <ac:cxnSpMk id="12" creationId="{44FCF2A3-265A-D06A-7698-149A50650276}"/>
          </ac:cxnSpMkLst>
        </pc:cxnChg>
        <pc:cxnChg chg="add mod">
          <ac:chgData name="Manoj kumar.M" userId="927ef884f553acac" providerId="LiveId" clId="{86394FC4-5BDE-48A0-9C56-FFBDE75FAC67}" dt="2024-11-24T16:35:59.573" v="4961" actId="14100"/>
          <ac:cxnSpMkLst>
            <pc:docMk/>
            <pc:sldMk cId="469968643" sldId="285"/>
            <ac:cxnSpMk id="15" creationId="{24DBEC93-B16E-C8A7-D5D2-4C6F0196E2EC}"/>
          </ac:cxnSpMkLst>
        </pc:cxnChg>
        <pc:cxnChg chg="add mod">
          <ac:chgData name="Manoj kumar.M" userId="927ef884f553acac" providerId="LiveId" clId="{86394FC4-5BDE-48A0-9C56-FFBDE75FAC67}" dt="2024-11-27T14:12:45.175" v="5433" actId="14100"/>
          <ac:cxnSpMkLst>
            <pc:docMk/>
            <pc:sldMk cId="469968643" sldId="285"/>
            <ac:cxnSpMk id="16" creationId="{EEBE5FEF-403C-CF32-4B49-92BC4BA19D90}"/>
          </ac:cxnSpMkLst>
        </pc:cxnChg>
        <pc:cxnChg chg="add mod">
          <ac:chgData name="Manoj kumar.M" userId="927ef884f553acac" providerId="LiveId" clId="{86394FC4-5BDE-48A0-9C56-FFBDE75FAC67}" dt="2024-11-27T14:13:16.779" v="5450" actId="14100"/>
          <ac:cxnSpMkLst>
            <pc:docMk/>
            <pc:sldMk cId="469968643" sldId="285"/>
            <ac:cxnSpMk id="18" creationId="{DF4CC124-541B-ABF5-BAFF-85F3AB54C1DD}"/>
          </ac:cxnSpMkLst>
        </pc:cxnChg>
        <pc:cxnChg chg="add mod">
          <ac:chgData name="Manoj kumar.M" userId="927ef884f553acac" providerId="LiveId" clId="{86394FC4-5BDE-48A0-9C56-FFBDE75FAC67}" dt="2024-11-27T14:09:26.794" v="5397" actId="14100"/>
          <ac:cxnSpMkLst>
            <pc:docMk/>
            <pc:sldMk cId="469968643" sldId="285"/>
            <ac:cxnSpMk id="20" creationId="{9AE8C9C1-8C0C-57C9-0026-9BEC91045119}"/>
          </ac:cxnSpMkLst>
        </pc:cxnChg>
        <pc:cxnChg chg="add mod">
          <ac:chgData name="Manoj kumar.M" userId="927ef884f553acac" providerId="LiveId" clId="{86394FC4-5BDE-48A0-9C56-FFBDE75FAC67}" dt="2024-11-27T14:11:27.087" v="5409" actId="14100"/>
          <ac:cxnSpMkLst>
            <pc:docMk/>
            <pc:sldMk cId="469968643" sldId="285"/>
            <ac:cxnSpMk id="22" creationId="{B252795B-942A-89F8-A267-ABFD91C99098}"/>
          </ac:cxnSpMkLst>
        </pc:cxnChg>
      </pc:sldChg>
      <pc:sldChg chg="addSp modSp add">
        <pc:chgData name="Manoj kumar.M" userId="927ef884f553acac" providerId="LiveId" clId="{86394FC4-5BDE-48A0-9C56-FFBDE75FAC67}" dt="2024-12-08T08:28:25.060" v="5742" actId="571"/>
        <pc:sldMkLst>
          <pc:docMk/>
          <pc:sldMk cId="1094871166" sldId="286"/>
        </pc:sldMkLst>
        <pc:picChg chg="add mod">
          <ac:chgData name="Manoj kumar.M" userId="927ef884f553acac" providerId="LiveId" clId="{86394FC4-5BDE-48A0-9C56-FFBDE75FAC67}" dt="2024-12-08T08:28:25.060" v="5742" actId="571"/>
          <ac:picMkLst>
            <pc:docMk/>
            <pc:sldMk cId="1094871166" sldId="286"/>
            <ac:picMk id="3" creationId="{042A6584-AA01-76C3-6EBB-7FED0D12560F}"/>
          </ac:picMkLst>
        </pc:picChg>
      </pc:sldChg>
      <pc:sldChg chg="addSp modSp new mod">
        <pc:chgData name="Manoj kumar.M" userId="927ef884f553acac" providerId="LiveId" clId="{86394FC4-5BDE-48A0-9C56-FFBDE75FAC67}" dt="2024-12-08T08:15:10.894" v="5643" actId="14100"/>
        <pc:sldMkLst>
          <pc:docMk/>
          <pc:sldMk cId="2334372508" sldId="287"/>
        </pc:sldMkLst>
        <pc:picChg chg="add mod">
          <ac:chgData name="Manoj kumar.M" userId="927ef884f553acac" providerId="LiveId" clId="{86394FC4-5BDE-48A0-9C56-FFBDE75FAC67}" dt="2024-12-08T08:14:14.810" v="5637"/>
          <ac:picMkLst>
            <pc:docMk/>
            <pc:sldMk cId="2334372508" sldId="287"/>
            <ac:picMk id="2" creationId="{5FD74F7A-61E5-6AB2-D981-2051D2C6B8B3}"/>
          </ac:picMkLst>
        </pc:picChg>
        <pc:picChg chg="add mod">
          <ac:chgData name="Manoj kumar.M" userId="927ef884f553acac" providerId="LiveId" clId="{86394FC4-5BDE-48A0-9C56-FFBDE75FAC67}" dt="2024-12-08T08:15:10.894" v="5643" actId="14100"/>
          <ac:picMkLst>
            <pc:docMk/>
            <pc:sldMk cId="2334372508" sldId="287"/>
            <ac:picMk id="4" creationId="{330BA6A0-6D17-4894-10EB-7E13F12A11AD}"/>
          </ac:picMkLst>
        </pc:picChg>
      </pc:sldChg>
      <pc:sldChg chg="addSp delSp modSp add mod">
        <pc:chgData name="Manoj kumar.M" userId="927ef884f553acac" providerId="LiveId" clId="{86394FC4-5BDE-48A0-9C56-FFBDE75FAC67}" dt="2024-12-08T08:16:12.968" v="5656" actId="1076"/>
        <pc:sldMkLst>
          <pc:docMk/>
          <pc:sldMk cId="514895009" sldId="288"/>
        </pc:sldMkLst>
        <pc:picChg chg="mod">
          <ac:chgData name="Manoj kumar.M" userId="927ef884f553acac" providerId="LiveId" clId="{86394FC4-5BDE-48A0-9C56-FFBDE75FAC67}" dt="2024-12-08T08:16:09.162" v="5655" actId="1076"/>
          <ac:picMkLst>
            <pc:docMk/>
            <pc:sldMk cId="514895009" sldId="288"/>
            <ac:picMk id="2" creationId="{6EFA1F5E-4D31-E1A9-7B27-D490807F5FBC}"/>
          </ac:picMkLst>
        </pc:picChg>
        <pc:picChg chg="del">
          <ac:chgData name="Manoj kumar.M" userId="927ef884f553acac" providerId="LiveId" clId="{86394FC4-5BDE-48A0-9C56-FFBDE75FAC67}" dt="2024-12-08T08:15:40.822" v="5650" actId="478"/>
          <ac:picMkLst>
            <pc:docMk/>
            <pc:sldMk cId="514895009" sldId="288"/>
            <ac:picMk id="4" creationId="{3911593B-8C18-E34E-D986-6A60A968765F}"/>
          </ac:picMkLst>
        </pc:picChg>
        <pc:picChg chg="add mod">
          <ac:chgData name="Manoj kumar.M" userId="927ef884f553acac" providerId="LiveId" clId="{86394FC4-5BDE-48A0-9C56-FFBDE75FAC67}" dt="2024-12-08T08:16:12.968" v="5656" actId="1076"/>
          <ac:picMkLst>
            <pc:docMk/>
            <pc:sldMk cId="514895009" sldId="288"/>
            <ac:picMk id="5" creationId="{E6014468-77FA-CEF3-D6B9-C528802D1C91}"/>
          </ac:picMkLst>
        </pc:picChg>
      </pc:sldChg>
      <pc:sldChg chg="addSp delSp modSp add mod">
        <pc:chgData name="Manoj kumar.M" userId="927ef884f553acac" providerId="LiveId" clId="{86394FC4-5BDE-48A0-9C56-FFBDE75FAC67}" dt="2024-12-08T08:16:58.346" v="5663" actId="1076"/>
        <pc:sldMkLst>
          <pc:docMk/>
          <pc:sldMk cId="1072890156" sldId="289"/>
        </pc:sldMkLst>
        <pc:picChg chg="mod">
          <ac:chgData name="Manoj kumar.M" userId="927ef884f553acac" providerId="LiveId" clId="{86394FC4-5BDE-48A0-9C56-FFBDE75FAC67}" dt="2024-12-08T08:16:55.753" v="5662" actId="1076"/>
          <ac:picMkLst>
            <pc:docMk/>
            <pc:sldMk cId="1072890156" sldId="289"/>
            <ac:picMk id="2" creationId="{56F39096-A27D-815A-C9B9-05A29AA6367C}"/>
          </ac:picMkLst>
        </pc:picChg>
        <pc:picChg chg="del">
          <ac:chgData name="Manoj kumar.M" userId="927ef884f553acac" providerId="LiveId" clId="{86394FC4-5BDE-48A0-9C56-FFBDE75FAC67}" dt="2024-12-08T08:16:25.298" v="5657" actId="478"/>
          <ac:picMkLst>
            <pc:docMk/>
            <pc:sldMk cId="1072890156" sldId="289"/>
            <ac:picMk id="4" creationId="{08B86FB8-D822-0D40-5B6E-41F6B68B08D7}"/>
          </ac:picMkLst>
        </pc:picChg>
        <pc:picChg chg="add mod">
          <ac:chgData name="Manoj kumar.M" userId="927ef884f553acac" providerId="LiveId" clId="{86394FC4-5BDE-48A0-9C56-FFBDE75FAC67}" dt="2024-12-08T08:16:58.346" v="5663" actId="1076"/>
          <ac:picMkLst>
            <pc:docMk/>
            <pc:sldMk cId="1072890156" sldId="289"/>
            <ac:picMk id="5" creationId="{A51199CC-4F65-C38F-F11A-A962772FF354}"/>
          </ac:picMkLst>
        </pc:picChg>
      </pc:sldChg>
      <pc:sldChg chg="addSp delSp modSp add mod">
        <pc:chgData name="Manoj kumar.M" userId="927ef884f553acac" providerId="LiveId" clId="{86394FC4-5BDE-48A0-9C56-FFBDE75FAC67}" dt="2024-12-08T08:17:58.826" v="5674" actId="14100"/>
        <pc:sldMkLst>
          <pc:docMk/>
          <pc:sldMk cId="2851131994" sldId="290"/>
        </pc:sldMkLst>
        <pc:picChg chg="mod">
          <ac:chgData name="Manoj kumar.M" userId="927ef884f553acac" providerId="LiveId" clId="{86394FC4-5BDE-48A0-9C56-FFBDE75FAC67}" dt="2024-12-08T08:17:51.486" v="5672" actId="1076"/>
          <ac:picMkLst>
            <pc:docMk/>
            <pc:sldMk cId="2851131994" sldId="290"/>
            <ac:picMk id="2" creationId="{69CDB3FD-F98B-970B-3C74-BD1E4FCF1DF0}"/>
          </ac:picMkLst>
        </pc:picChg>
        <pc:picChg chg="del">
          <ac:chgData name="Manoj kumar.M" userId="927ef884f553acac" providerId="LiveId" clId="{86394FC4-5BDE-48A0-9C56-FFBDE75FAC67}" dt="2024-12-08T08:17:11.565" v="5664" actId="478"/>
          <ac:picMkLst>
            <pc:docMk/>
            <pc:sldMk cId="2851131994" sldId="290"/>
            <ac:picMk id="4" creationId="{7C28CB24-3771-4FA0-8B37-99B0B1353444}"/>
          </ac:picMkLst>
        </pc:picChg>
        <pc:picChg chg="add mod">
          <ac:chgData name="Manoj kumar.M" userId="927ef884f553acac" providerId="LiveId" clId="{86394FC4-5BDE-48A0-9C56-FFBDE75FAC67}" dt="2024-12-08T08:17:58.826" v="5674" actId="14100"/>
          <ac:picMkLst>
            <pc:docMk/>
            <pc:sldMk cId="2851131994" sldId="290"/>
            <ac:picMk id="5" creationId="{A804759D-60B6-EDB8-A7ED-F0BDF146985A}"/>
          </ac:picMkLst>
        </pc:picChg>
      </pc:sldChg>
      <pc:sldChg chg="addSp delSp modSp add mod">
        <pc:chgData name="Manoj kumar.M" userId="927ef884f553acac" providerId="LiveId" clId="{86394FC4-5BDE-48A0-9C56-FFBDE75FAC67}" dt="2024-12-08T08:19:00.278" v="5686" actId="14100"/>
        <pc:sldMkLst>
          <pc:docMk/>
          <pc:sldMk cId="1196348304" sldId="291"/>
        </pc:sldMkLst>
        <pc:picChg chg="mod">
          <ac:chgData name="Manoj kumar.M" userId="927ef884f553acac" providerId="LiveId" clId="{86394FC4-5BDE-48A0-9C56-FFBDE75FAC67}" dt="2024-12-08T08:18:53.340" v="5684" actId="14100"/>
          <ac:picMkLst>
            <pc:docMk/>
            <pc:sldMk cId="1196348304" sldId="291"/>
            <ac:picMk id="2" creationId="{83F37122-E964-2C92-252E-73D4A5AEEE60}"/>
          </ac:picMkLst>
        </pc:picChg>
        <pc:picChg chg="del">
          <ac:chgData name="Manoj kumar.M" userId="927ef884f553acac" providerId="LiveId" clId="{86394FC4-5BDE-48A0-9C56-FFBDE75FAC67}" dt="2024-12-08T08:18:09.284" v="5675" actId="478"/>
          <ac:picMkLst>
            <pc:docMk/>
            <pc:sldMk cId="1196348304" sldId="291"/>
            <ac:picMk id="4" creationId="{D9D5B8FA-1E6A-6D8B-1D63-65A9716A2866}"/>
          </ac:picMkLst>
        </pc:picChg>
        <pc:picChg chg="add mod">
          <ac:chgData name="Manoj kumar.M" userId="927ef884f553acac" providerId="LiveId" clId="{86394FC4-5BDE-48A0-9C56-FFBDE75FAC67}" dt="2024-12-08T08:19:00.278" v="5686" actId="14100"/>
          <ac:picMkLst>
            <pc:docMk/>
            <pc:sldMk cId="1196348304" sldId="291"/>
            <ac:picMk id="5" creationId="{24530EFD-7686-112F-6AB8-EB27E6047F84}"/>
          </ac:picMkLst>
        </pc:picChg>
      </pc:sldChg>
      <pc:sldChg chg="addSp delSp modSp add mod">
        <pc:chgData name="Manoj kumar.M" userId="927ef884f553acac" providerId="LiveId" clId="{86394FC4-5BDE-48A0-9C56-FFBDE75FAC67}" dt="2024-12-08T08:20:54.453" v="5700" actId="14100"/>
        <pc:sldMkLst>
          <pc:docMk/>
          <pc:sldMk cId="4265764938" sldId="292"/>
        </pc:sldMkLst>
        <pc:picChg chg="mod">
          <ac:chgData name="Manoj kumar.M" userId="927ef884f553acac" providerId="LiveId" clId="{86394FC4-5BDE-48A0-9C56-FFBDE75FAC67}" dt="2024-12-08T08:20:47.675" v="5698" actId="14100"/>
          <ac:picMkLst>
            <pc:docMk/>
            <pc:sldMk cId="4265764938" sldId="292"/>
            <ac:picMk id="2" creationId="{DFB92923-00D9-34C5-DE5A-01DAB782FF60}"/>
          </ac:picMkLst>
        </pc:picChg>
        <pc:picChg chg="del">
          <ac:chgData name="Manoj kumar.M" userId="927ef884f553acac" providerId="LiveId" clId="{86394FC4-5BDE-48A0-9C56-FFBDE75FAC67}" dt="2024-12-08T08:20:32.438" v="5695" actId="478"/>
          <ac:picMkLst>
            <pc:docMk/>
            <pc:sldMk cId="4265764938" sldId="292"/>
            <ac:picMk id="4" creationId="{B0ADAB39-B78E-5330-2ADC-1A587B7F93EC}"/>
          </ac:picMkLst>
        </pc:picChg>
        <pc:picChg chg="add mod">
          <ac:chgData name="Manoj kumar.M" userId="927ef884f553acac" providerId="LiveId" clId="{86394FC4-5BDE-48A0-9C56-FFBDE75FAC67}" dt="2024-12-08T08:20:54.453" v="5700" actId="14100"/>
          <ac:picMkLst>
            <pc:docMk/>
            <pc:sldMk cId="4265764938" sldId="292"/>
            <ac:picMk id="5" creationId="{911B0F41-AA0F-28CC-2673-B956300F0AB6}"/>
          </ac:picMkLst>
        </pc:picChg>
      </pc:sldChg>
      <pc:sldChg chg="addSp delSp modSp add mod">
        <pc:chgData name="Manoj kumar.M" userId="927ef884f553acac" providerId="LiveId" clId="{86394FC4-5BDE-48A0-9C56-FFBDE75FAC67}" dt="2024-12-08T08:19:42.387" v="5694" actId="1076"/>
        <pc:sldMkLst>
          <pc:docMk/>
          <pc:sldMk cId="2910491173" sldId="293"/>
        </pc:sldMkLst>
        <pc:picChg chg="mod">
          <ac:chgData name="Manoj kumar.M" userId="927ef884f553acac" providerId="LiveId" clId="{86394FC4-5BDE-48A0-9C56-FFBDE75FAC67}" dt="2024-12-08T08:19:34.701" v="5692" actId="14100"/>
          <ac:picMkLst>
            <pc:docMk/>
            <pc:sldMk cId="2910491173" sldId="293"/>
            <ac:picMk id="2" creationId="{38BEB6FE-7929-C20E-2669-4A3B495E84A2}"/>
          </ac:picMkLst>
        </pc:picChg>
        <pc:picChg chg="del">
          <ac:chgData name="Manoj kumar.M" userId="927ef884f553acac" providerId="LiveId" clId="{86394FC4-5BDE-48A0-9C56-FFBDE75FAC67}" dt="2024-12-08T08:19:08.032" v="5687" actId="478"/>
          <ac:picMkLst>
            <pc:docMk/>
            <pc:sldMk cId="2910491173" sldId="293"/>
            <ac:picMk id="4" creationId="{14923326-E21E-16FE-1ECE-55CD55E68E49}"/>
          </ac:picMkLst>
        </pc:picChg>
        <pc:picChg chg="add mod">
          <ac:chgData name="Manoj kumar.M" userId="927ef884f553acac" providerId="LiveId" clId="{86394FC4-5BDE-48A0-9C56-FFBDE75FAC67}" dt="2024-12-08T08:19:42.387" v="5694" actId="1076"/>
          <ac:picMkLst>
            <pc:docMk/>
            <pc:sldMk cId="2910491173" sldId="293"/>
            <ac:picMk id="5" creationId="{D8CE1CED-BA26-FF99-FF4B-85D0E98F948E}"/>
          </ac:picMkLst>
        </pc:picChg>
      </pc:sldChg>
      <pc:sldChg chg="addSp delSp modSp add mod">
        <pc:chgData name="Manoj kumar.M" userId="927ef884f553acac" providerId="LiveId" clId="{86394FC4-5BDE-48A0-9C56-FFBDE75FAC67}" dt="2024-12-08T08:28:59.266" v="5767" actId="1076"/>
        <pc:sldMkLst>
          <pc:docMk/>
          <pc:sldMk cId="4277611085" sldId="294"/>
        </pc:sldMkLst>
        <pc:spChg chg="del">
          <ac:chgData name="Manoj kumar.M" userId="927ef884f553acac" providerId="LiveId" clId="{86394FC4-5BDE-48A0-9C56-FFBDE75FAC67}" dt="2024-12-08T08:22:11.388" v="5702" actId="478"/>
          <ac:spMkLst>
            <pc:docMk/>
            <pc:sldMk cId="4277611085" sldId="294"/>
            <ac:spMk id="4" creationId="{9A2245DD-D30F-82C9-2B1E-59AAFF5C37BE}"/>
          </ac:spMkLst>
        </pc:spChg>
        <pc:spChg chg="del">
          <ac:chgData name="Manoj kumar.M" userId="927ef884f553acac" providerId="LiveId" clId="{86394FC4-5BDE-48A0-9C56-FFBDE75FAC67}" dt="2024-12-08T08:22:11.388" v="5702" actId="478"/>
          <ac:spMkLst>
            <pc:docMk/>
            <pc:sldMk cId="4277611085" sldId="294"/>
            <ac:spMk id="6" creationId="{C17267E3-50C0-5E8F-96C1-162D02B94988}"/>
          </ac:spMkLst>
        </pc:spChg>
        <pc:spChg chg="del">
          <ac:chgData name="Manoj kumar.M" userId="927ef884f553acac" providerId="LiveId" clId="{86394FC4-5BDE-48A0-9C56-FFBDE75FAC67}" dt="2024-12-08T08:22:11.388" v="5702" actId="478"/>
          <ac:spMkLst>
            <pc:docMk/>
            <pc:sldMk cId="4277611085" sldId="294"/>
            <ac:spMk id="8" creationId="{E7940F30-21D5-3A38-3791-D11B13861B84}"/>
          </ac:spMkLst>
        </pc:spChg>
        <pc:spChg chg="add del mod">
          <ac:chgData name="Manoj kumar.M" userId="927ef884f553acac" providerId="LiveId" clId="{86394FC4-5BDE-48A0-9C56-FFBDE75FAC67}" dt="2024-12-08T08:28:12.601" v="5740" actId="478"/>
          <ac:spMkLst>
            <pc:docMk/>
            <pc:sldMk cId="4277611085" sldId="294"/>
            <ac:spMk id="9" creationId="{25EE68B7-CB23-4BB7-7DDE-873690863EA1}"/>
          </ac:spMkLst>
        </pc:spChg>
        <pc:spChg chg="add mod">
          <ac:chgData name="Manoj kumar.M" userId="927ef884f553acac" providerId="LiveId" clId="{86394FC4-5BDE-48A0-9C56-FFBDE75FAC67}" dt="2024-12-08T08:28:37.547" v="5743"/>
          <ac:spMkLst>
            <pc:docMk/>
            <pc:sldMk cId="4277611085" sldId="294"/>
            <ac:spMk id="11" creationId="{453FACC0-F5F4-0536-57A9-ED3A869314B3}"/>
          </ac:spMkLst>
        </pc:spChg>
        <pc:spChg chg="add mod">
          <ac:chgData name="Manoj kumar.M" userId="927ef884f553acac" providerId="LiveId" clId="{86394FC4-5BDE-48A0-9C56-FFBDE75FAC67}" dt="2024-12-08T08:28:37.547" v="5743"/>
          <ac:spMkLst>
            <pc:docMk/>
            <pc:sldMk cId="4277611085" sldId="294"/>
            <ac:spMk id="12" creationId="{FF5B1670-3308-06D3-8E06-E3E8C5D5FACD}"/>
          </ac:spMkLst>
        </pc:spChg>
        <pc:spChg chg="add mod">
          <ac:chgData name="Manoj kumar.M" userId="927ef884f553acac" providerId="LiveId" clId="{86394FC4-5BDE-48A0-9C56-FFBDE75FAC67}" dt="2024-12-08T08:28:37.547" v="5743"/>
          <ac:spMkLst>
            <pc:docMk/>
            <pc:sldMk cId="4277611085" sldId="294"/>
            <ac:spMk id="13" creationId="{D0FC0000-D8CB-D01C-1BBF-92D44561CD6E}"/>
          </ac:spMkLst>
        </pc:spChg>
        <pc:spChg chg="add mod">
          <ac:chgData name="Manoj kumar.M" userId="927ef884f553acac" providerId="LiveId" clId="{86394FC4-5BDE-48A0-9C56-FFBDE75FAC67}" dt="2024-12-08T08:28:37.547" v="5743"/>
          <ac:spMkLst>
            <pc:docMk/>
            <pc:sldMk cId="4277611085" sldId="294"/>
            <ac:spMk id="14" creationId="{24BA9E47-2DF9-0925-5C4C-B1553BE98D13}"/>
          </ac:spMkLst>
        </pc:spChg>
        <pc:spChg chg="add mod">
          <ac:chgData name="Manoj kumar.M" userId="927ef884f553acac" providerId="LiveId" clId="{86394FC4-5BDE-48A0-9C56-FFBDE75FAC67}" dt="2024-12-08T08:28:37.547" v="5743"/>
          <ac:spMkLst>
            <pc:docMk/>
            <pc:sldMk cId="4277611085" sldId="294"/>
            <ac:spMk id="15" creationId="{7E51AA86-D69C-CE98-1BA8-3F0EEBB13206}"/>
          </ac:spMkLst>
        </pc:spChg>
        <pc:spChg chg="add mod">
          <ac:chgData name="Manoj kumar.M" userId="927ef884f553acac" providerId="LiveId" clId="{86394FC4-5BDE-48A0-9C56-FFBDE75FAC67}" dt="2024-12-08T08:28:37.547" v="5743"/>
          <ac:spMkLst>
            <pc:docMk/>
            <pc:sldMk cId="4277611085" sldId="294"/>
            <ac:spMk id="16" creationId="{AE129308-16C5-E922-8D6B-086A26877063}"/>
          </ac:spMkLst>
        </pc:spChg>
        <pc:spChg chg="add mod">
          <ac:chgData name="Manoj kumar.M" userId="927ef884f553acac" providerId="LiveId" clId="{86394FC4-5BDE-48A0-9C56-FFBDE75FAC67}" dt="2024-12-08T08:28:59.266" v="5767" actId="1076"/>
          <ac:spMkLst>
            <pc:docMk/>
            <pc:sldMk cId="4277611085" sldId="294"/>
            <ac:spMk id="17" creationId="{0C576473-4879-D816-8082-953BB9849F7B}"/>
          </ac:spMkLst>
        </pc:spChg>
        <pc:picChg chg="del">
          <ac:chgData name="Manoj kumar.M" userId="927ef884f553acac" providerId="LiveId" clId="{86394FC4-5BDE-48A0-9C56-FFBDE75FAC67}" dt="2024-12-08T08:22:11.388" v="5702" actId="478"/>
          <ac:picMkLst>
            <pc:docMk/>
            <pc:sldMk cId="4277611085" sldId="294"/>
            <ac:picMk id="3" creationId="{D3D53974-E72B-A3CB-124A-C6B96BAB1B1C}"/>
          </ac:picMkLst>
        </pc:picChg>
        <pc:picChg chg="del">
          <ac:chgData name="Manoj kumar.M" userId="927ef884f553acac" providerId="LiveId" clId="{86394FC4-5BDE-48A0-9C56-FFBDE75FAC67}" dt="2024-12-08T08:22:14.710" v="5703" actId="478"/>
          <ac:picMkLst>
            <pc:docMk/>
            <pc:sldMk cId="4277611085" sldId="294"/>
            <ac:picMk id="5" creationId="{11DDAA19-4A34-CBAF-6276-45CB6B579098}"/>
          </ac:picMkLst>
        </pc:picChg>
        <pc:picChg chg="del mod">
          <ac:chgData name="Manoj kumar.M" userId="927ef884f553acac" providerId="LiveId" clId="{86394FC4-5BDE-48A0-9C56-FFBDE75FAC67}" dt="2024-12-08T08:28:10.971" v="5739" actId="478"/>
          <ac:picMkLst>
            <pc:docMk/>
            <pc:sldMk cId="4277611085" sldId="294"/>
            <ac:picMk id="7" creationId="{FE2C88C5-E110-DE71-03FF-D4E42568B705}"/>
          </ac:picMkLst>
        </pc:picChg>
        <pc:picChg chg="add mod">
          <ac:chgData name="Manoj kumar.M" userId="927ef884f553acac" providerId="LiveId" clId="{86394FC4-5BDE-48A0-9C56-FFBDE75FAC67}" dt="2024-12-08T08:28:37.547" v="5743"/>
          <ac:picMkLst>
            <pc:docMk/>
            <pc:sldMk cId="4277611085" sldId="294"/>
            <ac:picMk id="10" creationId="{7EE63873-3152-2954-A6FE-C9F9CBC99B2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00511D-5E09-44F3-92BD-4CB6C754C784}" type="datetimeFigureOut">
              <a:rPr lang="en-IN" smtClean="0"/>
              <a:t>08-12-2024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9B16AD-DC30-4C89-8D59-28BADA43BFFE}" type="slidenum">
              <a:rPr lang="en-IN" smtClean="0"/>
              <a:t>‹#›</a:t>
            </a:fld>
            <a:endParaRPr lang="en-IN"/>
          </a:p>
        </p:txBody>
      </p:sp>
    </p:spTree>
    <p:extLst>
      <p:ext uri="{BB962C8B-B14F-4D97-AF65-F5344CB8AC3E}">
        <p14:creationId xmlns:p14="http://schemas.microsoft.com/office/powerpoint/2010/main" val="1806177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9F9B16AD-DC30-4C89-8D59-28BADA43BFFE}" type="slidenum">
              <a:rPr lang="en-IN" smtClean="0"/>
              <a:t>10</a:t>
            </a:fld>
            <a:endParaRPr lang="en-IN"/>
          </a:p>
        </p:txBody>
      </p:sp>
    </p:spTree>
    <p:extLst>
      <p:ext uri="{BB962C8B-B14F-4D97-AF65-F5344CB8AC3E}">
        <p14:creationId xmlns:p14="http://schemas.microsoft.com/office/powerpoint/2010/main" val="1834024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E9B6-D582-FF5A-9A1E-39EF25C7B96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B13510F-E4AF-AB2D-66C2-120C25189E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85E3C38-5088-9FBD-219F-60B2CF33831D}"/>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5" name="Footer Placeholder 4">
            <a:extLst>
              <a:ext uri="{FF2B5EF4-FFF2-40B4-BE49-F238E27FC236}">
                <a16:creationId xmlns:a16="http://schemas.microsoft.com/office/drawing/2014/main" id="{408203E9-C334-E198-CB2D-A35BFE3F82F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CCFA12A-2434-7328-F832-0E6F07950211}"/>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215134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31F04-24C6-3534-426C-858089AE28C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FA160E5-2DE2-CC6E-9D41-87FC2ABB295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1993B65-05CE-31B5-DEB8-E869AD81867B}"/>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5" name="Footer Placeholder 4">
            <a:extLst>
              <a:ext uri="{FF2B5EF4-FFF2-40B4-BE49-F238E27FC236}">
                <a16:creationId xmlns:a16="http://schemas.microsoft.com/office/drawing/2014/main" id="{5361360F-CBF3-1DD9-BE5D-EBF98C35AA3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CB28FA-260F-B013-6118-4F4E442DEAC7}"/>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3771231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9BE102-97DC-ACF3-84F8-70B74A6F0C0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3C0ADA8-C4D2-1F93-C7EC-229E23C8F5C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46B25E2-F5ED-544E-2987-6B9A0DA44D16}"/>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5" name="Footer Placeholder 4">
            <a:extLst>
              <a:ext uri="{FF2B5EF4-FFF2-40B4-BE49-F238E27FC236}">
                <a16:creationId xmlns:a16="http://schemas.microsoft.com/office/drawing/2014/main" id="{3BAB4524-48F6-C5F3-CB88-2167BAF88D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FDE309C-7360-08D5-7042-680AF514EC9D}"/>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1283775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25DA-0E4E-7320-F03A-1EE0A44068B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37DD5D7-6773-F29E-2C26-877CF8930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8DA8CAF-799B-87A4-0354-E512D0320750}"/>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5" name="Footer Placeholder 4">
            <a:extLst>
              <a:ext uri="{FF2B5EF4-FFF2-40B4-BE49-F238E27FC236}">
                <a16:creationId xmlns:a16="http://schemas.microsoft.com/office/drawing/2014/main" id="{323BEB2E-54A8-45D6-1823-1B723C6A32C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C2F469-FACB-D976-D884-F63E220A9E92}"/>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3395722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CD411-1590-901C-C13E-D744DFAF29B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E64B0E5-7922-FE67-B74B-7FE035F848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7A9016-55C9-D101-DA28-32AEDC3F433A}"/>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5" name="Footer Placeholder 4">
            <a:extLst>
              <a:ext uri="{FF2B5EF4-FFF2-40B4-BE49-F238E27FC236}">
                <a16:creationId xmlns:a16="http://schemas.microsoft.com/office/drawing/2014/main" id="{C3F56FB1-0BC4-28E2-4870-5A2A85BF241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E9E806B-BF26-EF37-4E5D-7120E4F74573}"/>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11881076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D9EBE-74E0-6EF8-7AAC-BAF3434DCBF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6208A26-5509-2E16-53B7-A78A54FE049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4D491A4-F8B9-E3A0-31D8-F6BBA0880B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57BAB2-BB7D-645D-37DC-75CD9202E2B2}"/>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6" name="Footer Placeholder 5">
            <a:extLst>
              <a:ext uri="{FF2B5EF4-FFF2-40B4-BE49-F238E27FC236}">
                <a16:creationId xmlns:a16="http://schemas.microsoft.com/office/drawing/2014/main" id="{57F03647-F732-9746-BD5D-B9C85F734BF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49B8301-09C5-84B6-DE6D-0712858E0D74}"/>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371017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61973-7ECF-F6F6-99D6-C85FE88B745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56F82FF-4424-14EC-3C72-985F0D71F39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CD51B7B-0B04-E596-8D04-CCB6BB7A03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3D6DC24-F86E-35D8-E275-EF4B2A303E7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5AF25-A771-7353-421B-FC9DE3BDE8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1EC215D-B048-BC6F-8FDE-BCE0CDD52F5A}"/>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8" name="Footer Placeholder 7">
            <a:extLst>
              <a:ext uri="{FF2B5EF4-FFF2-40B4-BE49-F238E27FC236}">
                <a16:creationId xmlns:a16="http://schemas.microsoft.com/office/drawing/2014/main" id="{4B8ACB93-BD3B-6CD3-32AF-DECE6AE660A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F0FD6D6-950D-0E77-35AF-1E423FD919B9}"/>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3620848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03A45-1074-8B7B-B28E-736039D06018}"/>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418AB8-957E-9E66-8832-4438B1F122EC}"/>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4" name="Footer Placeholder 3">
            <a:extLst>
              <a:ext uri="{FF2B5EF4-FFF2-40B4-BE49-F238E27FC236}">
                <a16:creationId xmlns:a16="http://schemas.microsoft.com/office/drawing/2014/main" id="{1FCCC248-58ED-845A-CC2D-4AC26C510D5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B7570CF-1C03-C60C-2876-FAC4CC37922A}"/>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25947665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5526FF9-69DF-17CE-3F1D-ABC1726F5C6E}"/>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3" name="Footer Placeholder 2">
            <a:extLst>
              <a:ext uri="{FF2B5EF4-FFF2-40B4-BE49-F238E27FC236}">
                <a16:creationId xmlns:a16="http://schemas.microsoft.com/office/drawing/2014/main" id="{D3FF1B1A-F322-33F5-C0D1-4400C900FA9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FA21BEE9-DB5C-D492-0972-9752E3063851}"/>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30360140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3FC7C-35CA-0D34-2A8C-15D89B522BB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270A7EF-0ABC-97CD-076E-FF76B2CB49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E0B70E3-C45B-0958-14A2-A5E051BFF2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6C7E72-E218-E87B-DB69-2BFAFAA00A49}"/>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6" name="Footer Placeholder 5">
            <a:extLst>
              <a:ext uri="{FF2B5EF4-FFF2-40B4-BE49-F238E27FC236}">
                <a16:creationId xmlns:a16="http://schemas.microsoft.com/office/drawing/2014/main" id="{0648DC53-AEAC-12ED-C4BC-E4CB3F6A716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1C8C791-45DE-16B6-C9E0-5B9B400928A5}"/>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10731428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8C09-8F23-15DF-3DB5-BF33DD0831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67ADA7B-B393-1C31-CE01-341D769449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A7446A1-AAC7-D0FC-3D3D-55E8F158E7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6ED2E1-7C4B-8344-EEB3-E7D6ECBD4B58}"/>
              </a:ext>
            </a:extLst>
          </p:cNvPr>
          <p:cNvSpPr>
            <a:spLocks noGrp="1"/>
          </p:cNvSpPr>
          <p:nvPr>
            <p:ph type="dt" sz="half" idx="10"/>
          </p:nvPr>
        </p:nvSpPr>
        <p:spPr/>
        <p:txBody>
          <a:bodyPr/>
          <a:lstStyle/>
          <a:p>
            <a:fld id="{DC8B51D4-3742-47E1-9F5A-1A140E196470}" type="datetimeFigureOut">
              <a:rPr lang="en-IN" smtClean="0"/>
              <a:t>08-12-2024</a:t>
            </a:fld>
            <a:endParaRPr lang="en-IN"/>
          </a:p>
        </p:txBody>
      </p:sp>
      <p:sp>
        <p:nvSpPr>
          <p:cNvPr id="6" name="Footer Placeholder 5">
            <a:extLst>
              <a:ext uri="{FF2B5EF4-FFF2-40B4-BE49-F238E27FC236}">
                <a16:creationId xmlns:a16="http://schemas.microsoft.com/office/drawing/2014/main" id="{A422A018-6416-FD07-81B7-ABE6A46544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DEBE9B-23D3-91EE-2010-B41396700A48}"/>
              </a:ext>
            </a:extLst>
          </p:cNvPr>
          <p:cNvSpPr>
            <a:spLocks noGrp="1"/>
          </p:cNvSpPr>
          <p:nvPr>
            <p:ph type="sldNum" sz="quarter" idx="12"/>
          </p:nvPr>
        </p:nvSpPr>
        <p:spPr/>
        <p:txBody>
          <a:bodyPr/>
          <a:lstStyle/>
          <a:p>
            <a:fld id="{44D195BF-7D48-451F-8BD6-531BC82EDD13}" type="slidenum">
              <a:rPr lang="en-IN" smtClean="0"/>
              <a:t>‹#›</a:t>
            </a:fld>
            <a:endParaRPr lang="en-IN"/>
          </a:p>
        </p:txBody>
      </p:sp>
    </p:spTree>
    <p:extLst>
      <p:ext uri="{BB962C8B-B14F-4D97-AF65-F5344CB8AC3E}">
        <p14:creationId xmlns:p14="http://schemas.microsoft.com/office/powerpoint/2010/main" val="4197468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FCE068-D8DC-FF99-C0F7-761350A1C7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FE4EBE4-4F56-8BE4-0D7E-923C31CF48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E5B16AB-799E-7BB2-7326-B2A1117571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8B51D4-3742-47E1-9F5A-1A140E196470}" type="datetimeFigureOut">
              <a:rPr lang="en-IN" smtClean="0"/>
              <a:t>08-12-2024</a:t>
            </a:fld>
            <a:endParaRPr lang="en-IN"/>
          </a:p>
        </p:txBody>
      </p:sp>
      <p:sp>
        <p:nvSpPr>
          <p:cNvPr id="5" name="Footer Placeholder 4">
            <a:extLst>
              <a:ext uri="{FF2B5EF4-FFF2-40B4-BE49-F238E27FC236}">
                <a16:creationId xmlns:a16="http://schemas.microsoft.com/office/drawing/2014/main" id="{942D20C3-4372-BB07-98DA-2251EB3929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F3A5B4D-A6FA-8F30-C740-BC65D3960B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195BF-7D48-451F-8BD6-531BC82EDD13}" type="slidenum">
              <a:rPr lang="en-IN" smtClean="0"/>
              <a:t>‹#›</a:t>
            </a:fld>
            <a:endParaRPr lang="en-IN"/>
          </a:p>
        </p:txBody>
      </p:sp>
    </p:spTree>
    <p:extLst>
      <p:ext uri="{BB962C8B-B14F-4D97-AF65-F5344CB8AC3E}">
        <p14:creationId xmlns:p14="http://schemas.microsoft.com/office/powerpoint/2010/main" val="18273803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42.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hyperlink" Target="https://youtu.be/VVDv8ZOGwVQ?si=34f5bkBlCtjlV3St" TargetMode="External"/><Relationship Id="rId5" Type="http://schemas.openxmlformats.org/officeDocument/2006/relationships/hyperlink" Target="https://app.powerbi.com/view?r=eyJrIjoiMTc4Nzg0ZjMtNDgxZC00N2ZmLTljMGEtZjJlMDg3MmJlMmMwIiwidCI6ImM2ZTU0OWIzLTVmNDUtNDAzMi1hYWU5LWQ0MjQ0ZGM1YjJjNCJ9" TargetMode="Externa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42B072-5E7D-EAC1-D6C7-4B62B2E868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770B5F0D-9735-A346-D3E9-1E7CDF9031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999833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67B131-463B-A196-C15C-1225E1FDE5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86" y="10048"/>
            <a:ext cx="12058777" cy="6858000"/>
          </a:xfrm>
          <a:prstGeom prst="rect">
            <a:avLst/>
          </a:prstGeom>
          <a:effectLst>
            <a:glow rad="101600">
              <a:schemeClr val="accent4">
                <a:lumMod val="40000"/>
                <a:lumOff val="60000"/>
                <a:alpha val="60000"/>
              </a:schemeClr>
            </a:glow>
          </a:effectLst>
        </p:spPr>
      </p:pic>
      <p:sp>
        <p:nvSpPr>
          <p:cNvPr id="3" name="Oval 2">
            <a:extLst>
              <a:ext uri="{FF2B5EF4-FFF2-40B4-BE49-F238E27FC236}">
                <a16:creationId xmlns:a16="http://schemas.microsoft.com/office/drawing/2014/main" id="{CE7FB4C9-BB27-ABE5-5C29-0FCE0D616484}"/>
              </a:ext>
            </a:extLst>
          </p:cNvPr>
          <p:cNvSpPr/>
          <p:nvPr/>
        </p:nvSpPr>
        <p:spPr>
          <a:xfrm>
            <a:off x="133223" y="0"/>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2</a:t>
            </a:r>
          </a:p>
        </p:txBody>
      </p:sp>
      <p:pic>
        <p:nvPicPr>
          <p:cNvPr id="6" name="Picture 5">
            <a:extLst>
              <a:ext uri="{FF2B5EF4-FFF2-40B4-BE49-F238E27FC236}">
                <a16:creationId xmlns:a16="http://schemas.microsoft.com/office/drawing/2014/main" id="{0F273B3A-A317-4E3D-E099-9F828B4818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487" y="5135276"/>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7" name="Flowchart: Process 6">
            <a:extLst>
              <a:ext uri="{FF2B5EF4-FFF2-40B4-BE49-F238E27FC236}">
                <a16:creationId xmlns:a16="http://schemas.microsoft.com/office/drawing/2014/main" id="{59E78D2B-59C1-4455-E1C4-D335159020BD}"/>
              </a:ext>
            </a:extLst>
          </p:cNvPr>
          <p:cNvSpPr/>
          <p:nvPr/>
        </p:nvSpPr>
        <p:spPr>
          <a:xfrm rot="10800000" flipH="1" flipV="1">
            <a:off x="2050514" y="4810615"/>
            <a:ext cx="5082555" cy="1102638"/>
          </a:xfrm>
          <a:prstGeom prst="flowChartProcess">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Out of </a:t>
            </a:r>
            <a:r>
              <a:rPr lang="en-IN">
                <a:solidFill>
                  <a:srgbClr val="FFC000"/>
                </a:solidFill>
              </a:rPr>
              <a:t>426K </a:t>
            </a:r>
            <a:r>
              <a:rPr lang="en-IN">
                <a:solidFill>
                  <a:schemeClr val="bg1"/>
                </a:solidFill>
              </a:rPr>
              <a:t>Actual Trips </a:t>
            </a:r>
            <a:r>
              <a:rPr lang="en-IN">
                <a:solidFill>
                  <a:srgbClr val="FFC000"/>
                </a:solidFill>
              </a:rPr>
              <a:t>215K </a:t>
            </a:r>
            <a:r>
              <a:rPr lang="en-IN">
                <a:solidFill>
                  <a:schemeClr val="bg1"/>
                </a:solidFill>
              </a:rPr>
              <a:t>Trips are </a:t>
            </a:r>
            <a:r>
              <a:rPr lang="en-IN">
                <a:solidFill>
                  <a:srgbClr val="FFC000"/>
                </a:solidFill>
              </a:rPr>
              <a:t>above targeted trips</a:t>
            </a:r>
          </a:p>
        </p:txBody>
      </p:sp>
      <p:cxnSp>
        <p:nvCxnSpPr>
          <p:cNvPr id="11" name="Straight Arrow Connector 10">
            <a:extLst>
              <a:ext uri="{FF2B5EF4-FFF2-40B4-BE49-F238E27FC236}">
                <a16:creationId xmlns:a16="http://schemas.microsoft.com/office/drawing/2014/main" id="{6076159B-11BB-C40B-7010-E48781C34732}"/>
              </a:ext>
            </a:extLst>
          </p:cNvPr>
          <p:cNvCxnSpPr>
            <a:cxnSpLocks/>
          </p:cNvCxnSpPr>
          <p:nvPr/>
        </p:nvCxnSpPr>
        <p:spPr>
          <a:xfrm>
            <a:off x="8171558" y="2620635"/>
            <a:ext cx="0" cy="1932502"/>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3CD6FB7-362F-ACE1-64DC-55348131C128}"/>
              </a:ext>
            </a:extLst>
          </p:cNvPr>
          <p:cNvSpPr txBox="1"/>
          <p:nvPr/>
        </p:nvSpPr>
        <p:spPr>
          <a:xfrm rot="5400000">
            <a:off x="7607052" y="3448386"/>
            <a:ext cx="1406011" cy="276999"/>
          </a:xfrm>
          <a:prstGeom prst="rect">
            <a:avLst/>
          </a:prstGeom>
          <a:noFill/>
        </p:spPr>
        <p:txBody>
          <a:bodyPr wrap="square" rtlCol="0">
            <a:spAutoFit/>
          </a:bodyPr>
          <a:lstStyle/>
          <a:p>
            <a:r>
              <a:rPr lang="en-IN" sz="1200">
                <a:solidFill>
                  <a:schemeClr val="accent4">
                    <a:lumMod val="60000"/>
                    <a:lumOff val="40000"/>
                  </a:schemeClr>
                </a:solidFill>
              </a:rPr>
              <a:t>Rows Continues</a:t>
            </a:r>
          </a:p>
        </p:txBody>
      </p:sp>
      <p:pic>
        <p:nvPicPr>
          <p:cNvPr id="15" name="Picture 14">
            <a:extLst>
              <a:ext uri="{FF2B5EF4-FFF2-40B4-BE49-F238E27FC236}">
                <a16:creationId xmlns:a16="http://schemas.microsoft.com/office/drawing/2014/main" id="{2064335A-D69E-D0A3-08DC-4169A66A51C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27515" y="3008770"/>
            <a:ext cx="1708890" cy="1184951"/>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7" name="Picture 16">
            <a:extLst>
              <a:ext uri="{FF2B5EF4-FFF2-40B4-BE49-F238E27FC236}">
                <a16:creationId xmlns:a16="http://schemas.microsoft.com/office/drawing/2014/main" id="{01FDBBEE-D3D3-A5E2-5D52-ACBB341068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005652" y="2794285"/>
            <a:ext cx="982601" cy="1537069"/>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20" name="Arrow: Right 19">
            <a:extLst>
              <a:ext uri="{FF2B5EF4-FFF2-40B4-BE49-F238E27FC236}">
                <a16:creationId xmlns:a16="http://schemas.microsoft.com/office/drawing/2014/main" id="{038ED52C-ADA3-8843-01D5-9397B8494FE1}"/>
              </a:ext>
            </a:extLst>
          </p:cNvPr>
          <p:cNvSpPr/>
          <p:nvPr/>
        </p:nvSpPr>
        <p:spPr>
          <a:xfrm>
            <a:off x="10600687" y="3413136"/>
            <a:ext cx="409334" cy="239278"/>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2" name="Picture 21">
            <a:extLst>
              <a:ext uri="{FF2B5EF4-FFF2-40B4-BE49-F238E27FC236}">
                <a16:creationId xmlns:a16="http://schemas.microsoft.com/office/drawing/2014/main" id="{0FAAA3FD-FDF1-0CCB-B88F-4A3B946D1D3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467" y="2447699"/>
            <a:ext cx="3486563" cy="2108965"/>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23" name="Arrow: Right 22">
            <a:extLst>
              <a:ext uri="{FF2B5EF4-FFF2-40B4-BE49-F238E27FC236}">
                <a16:creationId xmlns:a16="http://schemas.microsoft.com/office/drawing/2014/main" id="{FAE2D661-E63C-CC9D-1C39-EC1D1FD02303}"/>
              </a:ext>
            </a:extLst>
          </p:cNvPr>
          <p:cNvSpPr/>
          <p:nvPr/>
        </p:nvSpPr>
        <p:spPr>
          <a:xfrm>
            <a:off x="8393181" y="3422340"/>
            <a:ext cx="534334" cy="239278"/>
          </a:xfrm>
          <a:prstGeom prst="rightArrow">
            <a:avLst>
              <a:gd name="adj1" fmla="val 50000"/>
              <a:gd name="adj2" fmla="val 87037"/>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C0BD7E28-BBC7-A31B-4FE2-6939E56E6C3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170675" y="2541207"/>
            <a:ext cx="3893140" cy="1983135"/>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8" name="Arrow: Right 7">
            <a:extLst>
              <a:ext uri="{FF2B5EF4-FFF2-40B4-BE49-F238E27FC236}">
                <a16:creationId xmlns:a16="http://schemas.microsoft.com/office/drawing/2014/main" id="{063C1267-4D80-AA14-27BF-F32A645B4A86}"/>
              </a:ext>
            </a:extLst>
          </p:cNvPr>
          <p:cNvSpPr/>
          <p:nvPr/>
        </p:nvSpPr>
        <p:spPr>
          <a:xfrm flipH="1">
            <a:off x="3636687" y="3478289"/>
            <a:ext cx="442448" cy="169063"/>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Single Corner Rounded 8">
            <a:extLst>
              <a:ext uri="{FF2B5EF4-FFF2-40B4-BE49-F238E27FC236}">
                <a16:creationId xmlns:a16="http://schemas.microsoft.com/office/drawing/2014/main" id="{52CFFC6D-BBB4-0310-5324-6A48BE0D43A4}"/>
              </a:ext>
            </a:extLst>
          </p:cNvPr>
          <p:cNvSpPr/>
          <p:nvPr/>
        </p:nvSpPr>
        <p:spPr>
          <a:xfrm>
            <a:off x="2166251" y="271305"/>
            <a:ext cx="9067801" cy="1913148"/>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Bahnschrift SemiBold Condensed" panose="020B0502040204020203" pitchFamily="34" charset="0"/>
                <a:cs typeface="Times New Roman" panose="02020603050405020304" pitchFamily="18" charset="0"/>
              </a:rPr>
              <a:t>Generate a report that evaluates the target performance for trips at the monthly and city level. For each city and month, compare the actual total trips with the target trips and categorize the performance as follows:</a:t>
            </a:r>
          </a:p>
          <a:p>
            <a:pPr algn="ctr"/>
            <a:r>
              <a:rPr lang="en-US">
                <a:latin typeface="Bahnschrift SemiBold Condensed" panose="020B0502040204020203" pitchFamily="34" charset="0"/>
                <a:cs typeface="Times New Roman" panose="02020603050405020304" pitchFamily="18" charset="0"/>
              </a:rPr>
              <a:t>If actual trips are greater than target trips, mark it as 'Above Target'.</a:t>
            </a:r>
          </a:p>
          <a:p>
            <a:pPr algn="ctr"/>
            <a:r>
              <a:rPr lang="en-US">
                <a:latin typeface="Bahnschrift SemiBold Condensed" panose="020B0502040204020203" pitchFamily="34" charset="0"/>
                <a:cs typeface="Times New Roman" panose="02020603050405020304" pitchFamily="18" charset="0"/>
              </a:rPr>
              <a:t>If actual trips are less than or equal to target trips, mark it as 'Below Target'.</a:t>
            </a:r>
          </a:p>
          <a:p>
            <a:pPr algn="ctr"/>
            <a:r>
              <a:rPr lang="en-US">
                <a:latin typeface="Bahnschrift SemiBold Condensed" panose="020B0502040204020203" pitchFamily="34" charset="0"/>
                <a:cs typeface="Times New Roman" panose="02020603050405020304" pitchFamily="18" charset="0"/>
              </a:rPr>
              <a:t>Additionally, calculate the % difference between actual and target trips to quantify the performance gap.</a:t>
            </a:r>
          </a:p>
          <a:p>
            <a:pPr algn="ctr"/>
            <a:endParaRPr lang="en-IN">
              <a:latin typeface="Bahnschrift SemiBold Condensed" panose="020B0502040204020203" pitchFamily="34" charset="0"/>
              <a:cs typeface="Times New Roman" panose="02020603050405020304" pitchFamily="18" charset="0"/>
            </a:endParaRPr>
          </a:p>
        </p:txBody>
      </p:sp>
      <p:cxnSp>
        <p:nvCxnSpPr>
          <p:cNvPr id="10" name="Straight Connector 9">
            <a:extLst>
              <a:ext uri="{FF2B5EF4-FFF2-40B4-BE49-F238E27FC236}">
                <a16:creationId xmlns:a16="http://schemas.microsoft.com/office/drawing/2014/main" id="{2D5F550B-1C87-B97E-2CFB-693288B9A500}"/>
              </a:ext>
            </a:extLst>
          </p:cNvPr>
          <p:cNvCxnSpPr>
            <a:cxnSpLocks/>
          </p:cNvCxnSpPr>
          <p:nvPr/>
        </p:nvCxnSpPr>
        <p:spPr>
          <a:xfrm flipV="1">
            <a:off x="1717101" y="5162166"/>
            <a:ext cx="333412" cy="345398"/>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74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DDA689-436F-7947-BAE9-D57588E652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464"/>
            <a:ext cx="12058777" cy="6858000"/>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3" name="Oval 2">
            <a:extLst>
              <a:ext uri="{FF2B5EF4-FFF2-40B4-BE49-F238E27FC236}">
                <a16:creationId xmlns:a16="http://schemas.microsoft.com/office/drawing/2014/main" id="{A53F8A01-EE9F-1219-4E22-2D3A3C2AE72A}"/>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3</a:t>
            </a:r>
          </a:p>
        </p:txBody>
      </p:sp>
      <p:pic>
        <p:nvPicPr>
          <p:cNvPr id="4" name="Picture 3">
            <a:extLst>
              <a:ext uri="{FF2B5EF4-FFF2-40B4-BE49-F238E27FC236}">
                <a16:creationId xmlns:a16="http://schemas.microsoft.com/office/drawing/2014/main" id="{7236AA5C-658E-C20C-2129-0EFB0A9BDE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41" y="5149789"/>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a:extLst>
              <a:ext uri="{FF2B5EF4-FFF2-40B4-BE49-F238E27FC236}">
                <a16:creationId xmlns:a16="http://schemas.microsoft.com/office/drawing/2014/main" id="{6D7DF1FA-324B-715A-63BE-C735AD841C9F}"/>
              </a:ext>
            </a:extLst>
          </p:cNvPr>
          <p:cNvSpPr/>
          <p:nvPr/>
        </p:nvSpPr>
        <p:spPr>
          <a:xfrm rot="10800000" flipH="1" flipV="1">
            <a:off x="2133671" y="4808735"/>
            <a:ext cx="7573036" cy="1386894"/>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bg1"/>
                </a:solidFill>
              </a:rPr>
              <a:t>In </a:t>
            </a:r>
            <a:r>
              <a:rPr lang="en-IN">
                <a:solidFill>
                  <a:srgbClr val="FFC000"/>
                </a:solidFill>
              </a:rPr>
              <a:t>Vishakapatnam , Jaipur , Mysore and Kochi</a:t>
            </a:r>
          </a:p>
          <a:p>
            <a:pPr algn="ctr"/>
            <a:r>
              <a:rPr lang="en-IN">
                <a:solidFill>
                  <a:srgbClr val="FFC000"/>
                </a:solidFill>
              </a:rPr>
              <a:t>50%</a:t>
            </a:r>
            <a:r>
              <a:rPr lang="en-IN">
                <a:solidFill>
                  <a:schemeClr val="bg1"/>
                </a:solidFill>
              </a:rPr>
              <a:t> of the passengers comes under </a:t>
            </a:r>
            <a:r>
              <a:rPr lang="en-IN">
                <a:solidFill>
                  <a:srgbClr val="FFC000"/>
                </a:solidFill>
              </a:rPr>
              <a:t>2 Trips</a:t>
            </a:r>
            <a:r>
              <a:rPr lang="en-IN">
                <a:solidFill>
                  <a:schemeClr val="bg1"/>
                </a:solidFill>
              </a:rPr>
              <a:t>.</a:t>
            </a:r>
          </a:p>
          <a:p>
            <a:pPr algn="ctr"/>
            <a:r>
              <a:rPr lang="en-IN">
                <a:solidFill>
                  <a:srgbClr val="FFC000"/>
                </a:solidFill>
              </a:rPr>
              <a:t>Coimbatore , Vadodara ,Surat ,Lucknow</a:t>
            </a:r>
            <a:r>
              <a:rPr lang="en-IN">
                <a:solidFill>
                  <a:schemeClr val="bg1"/>
                </a:solidFill>
              </a:rPr>
              <a:t> have good </a:t>
            </a:r>
            <a:r>
              <a:rPr lang="en-IN">
                <a:solidFill>
                  <a:srgbClr val="FFC000"/>
                </a:solidFill>
              </a:rPr>
              <a:t>Customer/Passenger loyalty </a:t>
            </a:r>
            <a:r>
              <a:rPr lang="en-IN">
                <a:solidFill>
                  <a:schemeClr val="bg1"/>
                </a:solidFill>
              </a:rPr>
              <a:t>because these cities have more trips under </a:t>
            </a:r>
            <a:r>
              <a:rPr lang="en-IN">
                <a:solidFill>
                  <a:srgbClr val="FFC000"/>
                </a:solidFill>
              </a:rPr>
              <a:t>4 trips,5 trips ,6 trips</a:t>
            </a:r>
            <a:r>
              <a:rPr lang="en-IN">
                <a:solidFill>
                  <a:schemeClr val="bg1"/>
                </a:solidFill>
              </a:rPr>
              <a:t>.</a:t>
            </a:r>
          </a:p>
        </p:txBody>
      </p:sp>
      <p:pic>
        <p:nvPicPr>
          <p:cNvPr id="9" name="Picture 8">
            <a:extLst>
              <a:ext uri="{FF2B5EF4-FFF2-40B4-BE49-F238E27FC236}">
                <a16:creationId xmlns:a16="http://schemas.microsoft.com/office/drawing/2014/main" id="{05319CF8-81C9-2132-E2B2-18ECCD6E0D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1072" y="2275069"/>
            <a:ext cx="5970658" cy="2314898"/>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1" name="Picture 10">
            <a:extLst>
              <a:ext uri="{FF2B5EF4-FFF2-40B4-BE49-F238E27FC236}">
                <a16:creationId xmlns:a16="http://schemas.microsoft.com/office/drawing/2014/main" id="{5CBF39DC-D483-4A50-2239-FA20B3D39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71717" y="2275069"/>
            <a:ext cx="4705801" cy="2314899"/>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2" name="Arrow: Right 11">
            <a:extLst>
              <a:ext uri="{FF2B5EF4-FFF2-40B4-BE49-F238E27FC236}">
                <a16:creationId xmlns:a16="http://schemas.microsoft.com/office/drawing/2014/main" id="{1CECCFF8-6895-FB5F-236E-A61DAF4D883E}"/>
              </a:ext>
            </a:extLst>
          </p:cNvPr>
          <p:cNvSpPr/>
          <p:nvPr/>
        </p:nvSpPr>
        <p:spPr>
          <a:xfrm>
            <a:off x="6362890" y="3399536"/>
            <a:ext cx="627569" cy="265471"/>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Single Corner Rounded 5">
            <a:extLst>
              <a:ext uri="{FF2B5EF4-FFF2-40B4-BE49-F238E27FC236}">
                <a16:creationId xmlns:a16="http://schemas.microsoft.com/office/drawing/2014/main" id="{80D4D16E-2AD3-41C3-022E-06AECD3D1D3C}"/>
              </a:ext>
            </a:extLst>
          </p:cNvPr>
          <p:cNvSpPr/>
          <p:nvPr/>
        </p:nvSpPr>
        <p:spPr>
          <a:xfrm>
            <a:off x="2055719" y="136118"/>
            <a:ext cx="9067801" cy="1913148"/>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Bahnschrift SemiBold Condensed" panose="020B0502040204020203" pitchFamily="34" charset="0"/>
              </a:rPr>
              <a:t>Generate a report that shows the percentage distribution of repeat passengers by the number of trips they have taken in each city. Calculate the percentage of repeat passengers who took 2 trips, 3 trips, and so on, up to 10 trips.</a:t>
            </a:r>
          </a:p>
          <a:p>
            <a:r>
              <a:rPr lang="en-US">
                <a:latin typeface="Bahnschrift SemiBold Condensed" panose="020B0502040204020203" pitchFamily="34" charset="0"/>
              </a:rPr>
              <a:t>Each column should represent a trip count category, displaying the percentage of repeat passengers who fall into that category out of the total repeat passengers for that city.</a:t>
            </a:r>
          </a:p>
          <a:p>
            <a:r>
              <a:rPr lang="en-US">
                <a:latin typeface="Bahnschrift SemiBold Condensed" panose="020B0502040204020203" pitchFamily="34" charset="0"/>
              </a:rPr>
              <a:t>This report will help identify cities with high repeat trip frequency, which can indicate strong customer loyalty or frequent usage patterns.</a:t>
            </a:r>
          </a:p>
        </p:txBody>
      </p:sp>
      <p:cxnSp>
        <p:nvCxnSpPr>
          <p:cNvPr id="8" name="Straight Connector 7">
            <a:extLst>
              <a:ext uri="{FF2B5EF4-FFF2-40B4-BE49-F238E27FC236}">
                <a16:creationId xmlns:a16="http://schemas.microsoft.com/office/drawing/2014/main" id="{CBC64AA2-E8E4-08FE-8336-34B087C4B588}"/>
              </a:ext>
            </a:extLst>
          </p:cNvPr>
          <p:cNvCxnSpPr/>
          <p:nvPr/>
        </p:nvCxnSpPr>
        <p:spPr>
          <a:xfrm flipV="1">
            <a:off x="1708110" y="5026996"/>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376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FA2FA-D925-3A62-32DD-F1CDC48CD3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0" y="0"/>
            <a:ext cx="12058777" cy="6858000"/>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7" name="Oval 6">
            <a:extLst>
              <a:ext uri="{FF2B5EF4-FFF2-40B4-BE49-F238E27FC236}">
                <a16:creationId xmlns:a16="http://schemas.microsoft.com/office/drawing/2014/main" id="{02647DF8-C44D-9781-42F9-F3BDF29F5EF6}"/>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4</a:t>
            </a:r>
          </a:p>
        </p:txBody>
      </p:sp>
      <p:pic>
        <p:nvPicPr>
          <p:cNvPr id="8" name="Picture 7">
            <a:extLst>
              <a:ext uri="{FF2B5EF4-FFF2-40B4-BE49-F238E27FC236}">
                <a16:creationId xmlns:a16="http://schemas.microsoft.com/office/drawing/2014/main" id="{BA64E0CE-84A8-A4F6-3868-4D2BA5297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39" y="4764010"/>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Rectangle 8">
            <a:extLst>
              <a:ext uri="{FF2B5EF4-FFF2-40B4-BE49-F238E27FC236}">
                <a16:creationId xmlns:a16="http://schemas.microsoft.com/office/drawing/2014/main" id="{173C556D-D64C-2CB3-382E-7C0F2CEAEA8F}"/>
              </a:ext>
            </a:extLst>
          </p:cNvPr>
          <p:cNvSpPr/>
          <p:nvPr/>
        </p:nvSpPr>
        <p:spPr>
          <a:xfrm rot="10800000" flipH="1" flipV="1">
            <a:off x="2385769" y="4469101"/>
            <a:ext cx="5082555"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Jaipur</a:t>
            </a:r>
            <a:r>
              <a:rPr lang="en-US">
                <a:solidFill>
                  <a:schemeClr val="bg1"/>
                </a:solidFill>
              </a:rPr>
              <a:t> has very </a:t>
            </a:r>
            <a:r>
              <a:rPr lang="en-US">
                <a:solidFill>
                  <a:srgbClr val="FFC000"/>
                </a:solidFill>
              </a:rPr>
              <a:t>high new passengers </a:t>
            </a:r>
            <a:r>
              <a:rPr lang="en-US">
                <a:solidFill>
                  <a:schemeClr val="bg1"/>
                </a:solidFill>
              </a:rPr>
              <a:t>count ,</a:t>
            </a:r>
          </a:p>
          <a:p>
            <a:pPr algn="ctr"/>
            <a:r>
              <a:rPr lang="en-US">
                <a:solidFill>
                  <a:srgbClr val="FFC000"/>
                </a:solidFill>
              </a:rPr>
              <a:t>Coimbatore</a:t>
            </a:r>
            <a:r>
              <a:rPr lang="en-US">
                <a:solidFill>
                  <a:schemeClr val="bg1"/>
                </a:solidFill>
              </a:rPr>
              <a:t> has </a:t>
            </a:r>
            <a:r>
              <a:rPr lang="en-US">
                <a:solidFill>
                  <a:srgbClr val="FFC000"/>
                </a:solidFill>
              </a:rPr>
              <a:t>lowest new passengers </a:t>
            </a:r>
            <a:r>
              <a:rPr lang="en-US">
                <a:solidFill>
                  <a:schemeClr val="bg1"/>
                </a:solidFill>
              </a:rPr>
              <a:t>count.</a:t>
            </a:r>
            <a:endParaRPr lang="en-IN">
              <a:solidFill>
                <a:schemeClr val="bg1"/>
              </a:solidFill>
            </a:endParaRPr>
          </a:p>
        </p:txBody>
      </p:sp>
      <p:pic>
        <p:nvPicPr>
          <p:cNvPr id="13" name="Picture 12">
            <a:extLst>
              <a:ext uri="{FF2B5EF4-FFF2-40B4-BE49-F238E27FC236}">
                <a16:creationId xmlns:a16="http://schemas.microsoft.com/office/drawing/2014/main" id="{F539038B-24DC-448A-FDFC-9B2F441A68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87222" y="2138911"/>
            <a:ext cx="4017555" cy="1860402"/>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5" name="Picture 14">
            <a:extLst>
              <a:ext uri="{FF2B5EF4-FFF2-40B4-BE49-F238E27FC236}">
                <a16:creationId xmlns:a16="http://schemas.microsoft.com/office/drawing/2014/main" id="{DF3DCF43-85DA-90FA-1BA0-3F1256701E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1256" y="2230835"/>
            <a:ext cx="3249563" cy="1758384"/>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7" name="Picture 16">
            <a:extLst>
              <a:ext uri="{FF2B5EF4-FFF2-40B4-BE49-F238E27FC236}">
                <a16:creationId xmlns:a16="http://schemas.microsoft.com/office/drawing/2014/main" id="{C28DB0C1-5B61-DB29-3241-69F90A658F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31495" y="2153523"/>
            <a:ext cx="3011236" cy="1835696"/>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8" name="Arrow: Right 17">
            <a:extLst>
              <a:ext uri="{FF2B5EF4-FFF2-40B4-BE49-F238E27FC236}">
                <a16:creationId xmlns:a16="http://schemas.microsoft.com/office/drawing/2014/main" id="{25E839A9-AEAD-FDE9-5DF5-943C50ADE243}"/>
              </a:ext>
            </a:extLst>
          </p:cNvPr>
          <p:cNvSpPr/>
          <p:nvPr/>
        </p:nvSpPr>
        <p:spPr>
          <a:xfrm>
            <a:off x="8158480" y="2835171"/>
            <a:ext cx="627569" cy="265471"/>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Arrow: Right 18">
            <a:extLst>
              <a:ext uri="{FF2B5EF4-FFF2-40B4-BE49-F238E27FC236}">
                <a16:creationId xmlns:a16="http://schemas.microsoft.com/office/drawing/2014/main" id="{C382C15C-770E-8086-0003-BC5A3D35CC39}"/>
              </a:ext>
            </a:extLst>
          </p:cNvPr>
          <p:cNvSpPr/>
          <p:nvPr/>
        </p:nvSpPr>
        <p:spPr>
          <a:xfrm flipH="1">
            <a:off x="3544521" y="2981528"/>
            <a:ext cx="497253" cy="201313"/>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extLst>
              <a:ext uri="{FF2B5EF4-FFF2-40B4-BE49-F238E27FC236}">
                <a16:creationId xmlns:a16="http://schemas.microsoft.com/office/drawing/2014/main" id="{F62F8C30-27C2-CCDF-CA51-F5F1CCA3294D}"/>
              </a:ext>
            </a:extLst>
          </p:cNvPr>
          <p:cNvSpPr txBox="1"/>
          <p:nvPr/>
        </p:nvSpPr>
        <p:spPr>
          <a:xfrm>
            <a:off x="1249795" y="1841933"/>
            <a:ext cx="1406011" cy="276999"/>
          </a:xfrm>
          <a:prstGeom prst="rect">
            <a:avLst/>
          </a:prstGeom>
          <a:noFill/>
        </p:spPr>
        <p:txBody>
          <a:bodyPr wrap="square" rtlCol="0">
            <a:spAutoFit/>
          </a:bodyPr>
          <a:lstStyle/>
          <a:p>
            <a:r>
              <a:rPr lang="en-US" sz="1200">
                <a:solidFill>
                  <a:schemeClr val="accent4">
                    <a:lumMod val="60000"/>
                    <a:lumOff val="40000"/>
                  </a:schemeClr>
                </a:solidFill>
              </a:rPr>
              <a:t>Top 3 Cities</a:t>
            </a:r>
            <a:endParaRPr lang="en-IN" sz="1200">
              <a:solidFill>
                <a:schemeClr val="accent4">
                  <a:lumMod val="60000"/>
                  <a:lumOff val="40000"/>
                </a:schemeClr>
              </a:solidFill>
            </a:endParaRPr>
          </a:p>
        </p:txBody>
      </p:sp>
      <p:sp>
        <p:nvSpPr>
          <p:cNvPr id="21" name="TextBox 20">
            <a:extLst>
              <a:ext uri="{FF2B5EF4-FFF2-40B4-BE49-F238E27FC236}">
                <a16:creationId xmlns:a16="http://schemas.microsoft.com/office/drawing/2014/main" id="{609B7BB5-F46B-2D47-7A7F-60DF3DFC43A9}"/>
              </a:ext>
            </a:extLst>
          </p:cNvPr>
          <p:cNvSpPr txBox="1"/>
          <p:nvPr/>
        </p:nvSpPr>
        <p:spPr>
          <a:xfrm>
            <a:off x="9987880" y="1774769"/>
            <a:ext cx="1406011" cy="276999"/>
          </a:xfrm>
          <a:prstGeom prst="rect">
            <a:avLst/>
          </a:prstGeom>
          <a:noFill/>
        </p:spPr>
        <p:txBody>
          <a:bodyPr wrap="square" rtlCol="0">
            <a:spAutoFit/>
          </a:bodyPr>
          <a:lstStyle/>
          <a:p>
            <a:r>
              <a:rPr lang="en-US" sz="1200">
                <a:solidFill>
                  <a:schemeClr val="accent4">
                    <a:lumMod val="60000"/>
                    <a:lumOff val="40000"/>
                  </a:schemeClr>
                </a:solidFill>
              </a:rPr>
              <a:t>Bottom 3 Cities</a:t>
            </a:r>
            <a:endParaRPr lang="en-IN" sz="1200">
              <a:solidFill>
                <a:schemeClr val="accent4">
                  <a:lumMod val="60000"/>
                  <a:lumOff val="40000"/>
                </a:schemeClr>
              </a:solidFill>
            </a:endParaRPr>
          </a:p>
        </p:txBody>
      </p:sp>
      <p:sp>
        <p:nvSpPr>
          <p:cNvPr id="2" name="Rectangle: Single Corner Rounded 1">
            <a:extLst>
              <a:ext uri="{FF2B5EF4-FFF2-40B4-BE49-F238E27FC236}">
                <a16:creationId xmlns:a16="http://schemas.microsoft.com/office/drawing/2014/main" id="{48842DD6-D6BD-8767-99B2-F865B823D8C8}"/>
              </a:ext>
            </a:extLst>
          </p:cNvPr>
          <p:cNvSpPr/>
          <p:nvPr/>
        </p:nvSpPr>
        <p:spPr>
          <a:xfrm>
            <a:off x="2055719" y="136118"/>
            <a:ext cx="9067801" cy="1262890"/>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Bahnschrift SemiBold Condensed" panose="020B0502040204020203" pitchFamily="34" charset="0"/>
              </a:rPr>
              <a:t>Generate a report that calculates the total new passengers for each city and ranks them based on this value. Identify the top 3 cities with the highest number of new passengers as well as the bottom 3 cities with the lowest number of new passengers, categorizing them as 'Top 3' or 'Bottom 3' accordingly.</a:t>
            </a:r>
          </a:p>
        </p:txBody>
      </p:sp>
      <p:cxnSp>
        <p:nvCxnSpPr>
          <p:cNvPr id="3" name="Straight Connector 2">
            <a:extLst>
              <a:ext uri="{FF2B5EF4-FFF2-40B4-BE49-F238E27FC236}">
                <a16:creationId xmlns:a16="http://schemas.microsoft.com/office/drawing/2014/main" id="{E5C892E2-6828-2BA1-EC7F-6F6EE3F45045}"/>
              </a:ext>
            </a:extLst>
          </p:cNvPr>
          <p:cNvCxnSpPr/>
          <p:nvPr/>
        </p:nvCxnSpPr>
        <p:spPr>
          <a:xfrm flipV="1">
            <a:off x="1960207" y="4620885"/>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6586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D12F46-5097-7496-A53A-2742F63536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10" y="0"/>
            <a:ext cx="12058777" cy="6858000"/>
          </a:xfrm>
          <a:prstGeom prst="rect">
            <a:avLst/>
          </a:prstGeom>
          <a:effectLst>
            <a:glow rad="101600">
              <a:schemeClr val="accent4">
                <a:lumMod val="40000"/>
                <a:lumOff val="60000"/>
                <a:alpha val="60000"/>
              </a:schemeClr>
            </a:glow>
          </a:effectLst>
        </p:spPr>
      </p:pic>
      <p:sp>
        <p:nvSpPr>
          <p:cNvPr id="3" name="Oval 2">
            <a:extLst>
              <a:ext uri="{FF2B5EF4-FFF2-40B4-BE49-F238E27FC236}">
                <a16:creationId xmlns:a16="http://schemas.microsoft.com/office/drawing/2014/main" id="{7F509C4F-588B-44C6-EDFB-1F19C9F2909D}"/>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5</a:t>
            </a:r>
          </a:p>
        </p:txBody>
      </p:sp>
      <p:pic>
        <p:nvPicPr>
          <p:cNvPr id="4" name="Picture 3">
            <a:extLst>
              <a:ext uri="{FF2B5EF4-FFF2-40B4-BE49-F238E27FC236}">
                <a16:creationId xmlns:a16="http://schemas.microsoft.com/office/drawing/2014/main" id="{2CFFDE9A-1FC0-B386-3713-279B368D5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03" y="5125176"/>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a:extLst>
              <a:ext uri="{FF2B5EF4-FFF2-40B4-BE49-F238E27FC236}">
                <a16:creationId xmlns:a16="http://schemas.microsoft.com/office/drawing/2014/main" id="{D6F459ED-B2F3-4376-2749-45AE58BF326A}"/>
              </a:ext>
            </a:extLst>
          </p:cNvPr>
          <p:cNvSpPr/>
          <p:nvPr/>
        </p:nvSpPr>
        <p:spPr>
          <a:xfrm rot="10800000" flipH="1" flipV="1">
            <a:off x="1909837" y="4827529"/>
            <a:ext cx="5224747"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Jaipur </a:t>
            </a:r>
            <a:r>
              <a:rPr lang="en-US">
                <a:solidFill>
                  <a:schemeClr val="bg1"/>
                </a:solidFill>
              </a:rPr>
              <a:t>in</a:t>
            </a:r>
            <a:r>
              <a:rPr lang="en-US">
                <a:solidFill>
                  <a:srgbClr val="FFC000"/>
                </a:solidFill>
              </a:rPr>
              <a:t> Feb</a:t>
            </a:r>
            <a:r>
              <a:rPr lang="en-US">
                <a:solidFill>
                  <a:schemeClr val="bg1"/>
                </a:solidFill>
              </a:rPr>
              <a:t>,</a:t>
            </a:r>
            <a:r>
              <a:rPr lang="en-US">
                <a:solidFill>
                  <a:srgbClr val="FFC000"/>
                </a:solidFill>
              </a:rPr>
              <a:t>Kochi </a:t>
            </a:r>
            <a:r>
              <a:rPr lang="en-US">
                <a:solidFill>
                  <a:schemeClr val="bg1"/>
                </a:solidFill>
              </a:rPr>
              <a:t>in</a:t>
            </a:r>
            <a:r>
              <a:rPr lang="en-US">
                <a:solidFill>
                  <a:srgbClr val="FFC000"/>
                </a:solidFill>
              </a:rPr>
              <a:t> May </a:t>
            </a:r>
            <a:r>
              <a:rPr lang="en-US">
                <a:solidFill>
                  <a:schemeClr val="bg1"/>
                </a:solidFill>
              </a:rPr>
              <a:t>,</a:t>
            </a:r>
            <a:r>
              <a:rPr lang="en-US">
                <a:solidFill>
                  <a:srgbClr val="FFC000"/>
                </a:solidFill>
              </a:rPr>
              <a:t> Chandigarh </a:t>
            </a:r>
            <a:r>
              <a:rPr lang="en-US">
                <a:solidFill>
                  <a:schemeClr val="bg1"/>
                </a:solidFill>
              </a:rPr>
              <a:t>in</a:t>
            </a:r>
            <a:r>
              <a:rPr lang="en-US">
                <a:solidFill>
                  <a:srgbClr val="FFC000"/>
                </a:solidFill>
              </a:rPr>
              <a:t> Feb </a:t>
            </a:r>
            <a:r>
              <a:rPr lang="en-US">
                <a:solidFill>
                  <a:schemeClr val="bg1"/>
                </a:solidFill>
              </a:rPr>
              <a:t>generated</a:t>
            </a:r>
            <a:r>
              <a:rPr lang="en-US">
                <a:solidFill>
                  <a:srgbClr val="FFC000"/>
                </a:solidFill>
              </a:rPr>
              <a:t> Huge revenue </a:t>
            </a:r>
            <a:r>
              <a:rPr lang="en-US">
                <a:solidFill>
                  <a:schemeClr val="bg1"/>
                </a:solidFill>
              </a:rPr>
              <a:t>with</a:t>
            </a:r>
            <a:r>
              <a:rPr lang="en-US">
                <a:solidFill>
                  <a:srgbClr val="FFC000"/>
                </a:solidFill>
              </a:rPr>
              <a:t> Highest contribution %.</a:t>
            </a:r>
            <a:endParaRPr lang="en-IN">
              <a:solidFill>
                <a:srgbClr val="FFC000"/>
              </a:solidFill>
            </a:endParaRPr>
          </a:p>
        </p:txBody>
      </p:sp>
      <p:pic>
        <p:nvPicPr>
          <p:cNvPr id="9" name="Picture 8">
            <a:extLst>
              <a:ext uri="{FF2B5EF4-FFF2-40B4-BE49-F238E27FC236}">
                <a16:creationId xmlns:a16="http://schemas.microsoft.com/office/drawing/2014/main" id="{892D88AB-FDB8-B396-506A-8E4294DBAE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9420" y="1647098"/>
            <a:ext cx="4817691" cy="2634694"/>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1" name="Picture 10">
            <a:extLst>
              <a:ext uri="{FF2B5EF4-FFF2-40B4-BE49-F238E27FC236}">
                <a16:creationId xmlns:a16="http://schemas.microsoft.com/office/drawing/2014/main" id="{D7D4921F-69BF-3325-1653-041DFE5CC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6960" y="1647098"/>
            <a:ext cx="4817691" cy="2634694"/>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2" name="Arrow: Right 11">
            <a:extLst>
              <a:ext uri="{FF2B5EF4-FFF2-40B4-BE49-F238E27FC236}">
                <a16:creationId xmlns:a16="http://schemas.microsoft.com/office/drawing/2014/main" id="{18CF767F-6A8E-B4DE-C77C-AF1FB3309A3B}"/>
              </a:ext>
            </a:extLst>
          </p:cNvPr>
          <p:cNvSpPr/>
          <p:nvPr/>
        </p:nvSpPr>
        <p:spPr>
          <a:xfrm>
            <a:off x="5665563" y="2753939"/>
            <a:ext cx="852300" cy="324674"/>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Single Corner Rounded 5">
            <a:extLst>
              <a:ext uri="{FF2B5EF4-FFF2-40B4-BE49-F238E27FC236}">
                <a16:creationId xmlns:a16="http://schemas.microsoft.com/office/drawing/2014/main" id="{E0814EEA-7F20-AC24-E810-CB29617C9E56}"/>
              </a:ext>
            </a:extLst>
          </p:cNvPr>
          <p:cNvSpPr/>
          <p:nvPr/>
        </p:nvSpPr>
        <p:spPr>
          <a:xfrm>
            <a:off x="2055719" y="136118"/>
            <a:ext cx="9067801" cy="1262890"/>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Bahnschrift SemiBold Condensed" panose="020B0502040204020203" pitchFamily="34" charset="0"/>
              </a:rPr>
              <a:t>Generate a report that identifies the month with the highest revenue for each city. For each city, display the month_name, the revenue amount for that month, and the percentage contribution of that month’s revenue to the city’s total revenue.</a:t>
            </a:r>
          </a:p>
        </p:txBody>
      </p:sp>
      <p:cxnSp>
        <p:nvCxnSpPr>
          <p:cNvPr id="8" name="Straight Connector 7">
            <a:extLst>
              <a:ext uri="{FF2B5EF4-FFF2-40B4-BE49-F238E27FC236}">
                <a16:creationId xmlns:a16="http://schemas.microsoft.com/office/drawing/2014/main" id="{B4920E26-5041-8236-95A1-5BF39D7EBD53}"/>
              </a:ext>
            </a:extLst>
          </p:cNvPr>
          <p:cNvCxnSpPr/>
          <p:nvPr/>
        </p:nvCxnSpPr>
        <p:spPr>
          <a:xfrm flipV="1">
            <a:off x="1484275" y="4948306"/>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728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6E52BD-0F15-48E7-C61C-4BEC4EB66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sp>
        <p:nvSpPr>
          <p:cNvPr id="3" name="Oval 2">
            <a:extLst>
              <a:ext uri="{FF2B5EF4-FFF2-40B4-BE49-F238E27FC236}">
                <a16:creationId xmlns:a16="http://schemas.microsoft.com/office/drawing/2014/main" id="{485C59B1-8008-75D6-BEB6-68F14D141897}"/>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6</a:t>
            </a:r>
          </a:p>
        </p:txBody>
      </p:sp>
      <p:pic>
        <p:nvPicPr>
          <p:cNvPr id="4" name="Picture 3">
            <a:extLst>
              <a:ext uri="{FF2B5EF4-FFF2-40B4-BE49-F238E27FC236}">
                <a16:creationId xmlns:a16="http://schemas.microsoft.com/office/drawing/2014/main" id="{85EBD7E2-BA4D-ED25-B107-AB22F1AF7B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473" y="5166181"/>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Rectangle 4">
            <a:extLst>
              <a:ext uri="{FF2B5EF4-FFF2-40B4-BE49-F238E27FC236}">
                <a16:creationId xmlns:a16="http://schemas.microsoft.com/office/drawing/2014/main" id="{ED8AB5D1-1D72-1B8F-0A53-45FBC3095059}"/>
              </a:ext>
            </a:extLst>
          </p:cNvPr>
          <p:cNvSpPr/>
          <p:nvPr/>
        </p:nvSpPr>
        <p:spPr>
          <a:xfrm rot="10800000" flipH="1" flipV="1">
            <a:off x="1952801" y="4841519"/>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Lucknow , Indore,Surat ,Vadodara </a:t>
            </a:r>
            <a:r>
              <a:rPr lang="en-US">
                <a:solidFill>
                  <a:schemeClr val="bg1"/>
                </a:solidFill>
              </a:rPr>
              <a:t>has</a:t>
            </a:r>
            <a:r>
              <a:rPr lang="en-US">
                <a:solidFill>
                  <a:srgbClr val="FFC000"/>
                </a:solidFill>
              </a:rPr>
              <a:t> High passenger repeat %.</a:t>
            </a:r>
            <a:endParaRPr lang="en-IN">
              <a:solidFill>
                <a:srgbClr val="FFC000"/>
              </a:solidFill>
            </a:endParaRPr>
          </a:p>
          <a:p>
            <a:pPr algn="ctr"/>
            <a:r>
              <a:rPr lang="en-IN">
                <a:solidFill>
                  <a:srgbClr val="FFC000"/>
                </a:solidFill>
              </a:rPr>
              <a:t>Jaipur , Mysore </a:t>
            </a:r>
            <a:r>
              <a:rPr lang="en-IN">
                <a:solidFill>
                  <a:schemeClr val="bg1"/>
                </a:solidFill>
              </a:rPr>
              <a:t>has very </a:t>
            </a:r>
            <a:r>
              <a:rPr lang="en-IN">
                <a:solidFill>
                  <a:srgbClr val="FFC000"/>
                </a:solidFill>
              </a:rPr>
              <a:t>less passenger repeat %.</a:t>
            </a:r>
            <a:endParaRPr lang="en-US">
              <a:solidFill>
                <a:srgbClr val="FFC000"/>
              </a:solidFill>
            </a:endParaRPr>
          </a:p>
        </p:txBody>
      </p:sp>
      <p:pic>
        <p:nvPicPr>
          <p:cNvPr id="11" name="Picture 10">
            <a:extLst>
              <a:ext uri="{FF2B5EF4-FFF2-40B4-BE49-F238E27FC236}">
                <a16:creationId xmlns:a16="http://schemas.microsoft.com/office/drawing/2014/main" id="{E1306BFE-AA43-AE03-761A-00AA4C5D41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473" y="2178200"/>
            <a:ext cx="5725854" cy="2331386"/>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3" name="Picture 12">
            <a:extLst>
              <a:ext uri="{FF2B5EF4-FFF2-40B4-BE49-F238E27FC236}">
                <a16:creationId xmlns:a16="http://schemas.microsoft.com/office/drawing/2014/main" id="{BDABBF41-219C-167B-05CF-E9814781FE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9171" y="2178199"/>
            <a:ext cx="5051356" cy="2331387"/>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4" name="Arrow: Right 13">
            <a:extLst>
              <a:ext uri="{FF2B5EF4-FFF2-40B4-BE49-F238E27FC236}">
                <a16:creationId xmlns:a16="http://schemas.microsoft.com/office/drawing/2014/main" id="{4A1ECCA6-3664-6FC9-AD6C-3D375467BA6F}"/>
              </a:ext>
            </a:extLst>
          </p:cNvPr>
          <p:cNvSpPr/>
          <p:nvPr/>
        </p:nvSpPr>
        <p:spPr>
          <a:xfrm>
            <a:off x="6209904" y="3067198"/>
            <a:ext cx="633686" cy="324674"/>
          </a:xfrm>
          <a:prstGeom prst="rightArrow">
            <a:avLst/>
          </a:prstGeom>
          <a:noFill/>
          <a:ln>
            <a:solidFill>
              <a:schemeClr val="bg1">
                <a:lumMod val="7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5" name="Straight Arrow Connector 14">
            <a:extLst>
              <a:ext uri="{FF2B5EF4-FFF2-40B4-BE49-F238E27FC236}">
                <a16:creationId xmlns:a16="http://schemas.microsoft.com/office/drawing/2014/main" id="{12C6AF1D-1D75-DACD-17E9-60972030E3F4}"/>
              </a:ext>
            </a:extLst>
          </p:cNvPr>
          <p:cNvCxnSpPr>
            <a:cxnSpLocks/>
          </p:cNvCxnSpPr>
          <p:nvPr/>
        </p:nvCxnSpPr>
        <p:spPr>
          <a:xfrm>
            <a:off x="6056872" y="2425621"/>
            <a:ext cx="0" cy="1932502"/>
          </a:xfrm>
          <a:prstGeom prst="straightConnector1">
            <a:avLst/>
          </a:prstGeom>
          <a:ln>
            <a:solidFill>
              <a:schemeClr val="accent4">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59465B9-BA5B-B237-5BD7-9DF05CDC9DEE}"/>
              </a:ext>
            </a:extLst>
          </p:cNvPr>
          <p:cNvSpPr txBox="1"/>
          <p:nvPr/>
        </p:nvSpPr>
        <p:spPr>
          <a:xfrm rot="5400000">
            <a:off x="5440523" y="3337566"/>
            <a:ext cx="1406011" cy="276999"/>
          </a:xfrm>
          <a:prstGeom prst="rect">
            <a:avLst/>
          </a:prstGeom>
          <a:noFill/>
        </p:spPr>
        <p:txBody>
          <a:bodyPr wrap="square" rtlCol="0">
            <a:spAutoFit/>
          </a:bodyPr>
          <a:lstStyle/>
          <a:p>
            <a:r>
              <a:rPr lang="en-IN" sz="1200">
                <a:solidFill>
                  <a:schemeClr val="accent4">
                    <a:lumMod val="60000"/>
                    <a:lumOff val="40000"/>
                  </a:schemeClr>
                </a:solidFill>
              </a:rPr>
              <a:t>Rows Continues</a:t>
            </a:r>
          </a:p>
        </p:txBody>
      </p:sp>
      <p:sp>
        <p:nvSpPr>
          <p:cNvPr id="6" name="Rectangle: Single Corner Rounded 5">
            <a:extLst>
              <a:ext uri="{FF2B5EF4-FFF2-40B4-BE49-F238E27FC236}">
                <a16:creationId xmlns:a16="http://schemas.microsoft.com/office/drawing/2014/main" id="{155B5A84-324A-14E8-E97B-D5381F54ED25}"/>
              </a:ext>
            </a:extLst>
          </p:cNvPr>
          <p:cNvSpPr/>
          <p:nvPr/>
        </p:nvSpPr>
        <p:spPr>
          <a:xfrm>
            <a:off x="1992846" y="282397"/>
            <a:ext cx="9067801" cy="1659828"/>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atin typeface="Bahnschrift SemiBold Condensed" panose="020B0502040204020203" pitchFamily="34" charset="0"/>
              </a:rPr>
              <a:t>"Generate a report that calculates two metrics:</a:t>
            </a:r>
          </a:p>
          <a:p>
            <a:pPr>
              <a:buFont typeface="+mj-lt"/>
              <a:buAutoNum type="arabicPeriod"/>
            </a:pPr>
            <a:r>
              <a:rPr lang="en-US">
                <a:latin typeface="Bahnschrift SemiBold Condensed" panose="020B0502040204020203" pitchFamily="34" charset="0"/>
              </a:rPr>
              <a:t>Monthly Repeat Passenger Rate: Calculate the repeat passenger rate for each city and month by comparing the number of repeat passengers to the total passengers.</a:t>
            </a:r>
          </a:p>
          <a:p>
            <a:pPr>
              <a:buFont typeface="+mj-lt"/>
              <a:buAutoNum type="arabicPeriod"/>
            </a:pPr>
            <a:r>
              <a:rPr lang="en-US">
                <a:latin typeface="Bahnschrift SemiBold Condensed" panose="020B0502040204020203" pitchFamily="34" charset="0"/>
              </a:rPr>
              <a:t>City-wide Repeat Passenger Rate: Calculate the overall repeat passenger rate for each city, considering all passengers across months.</a:t>
            </a:r>
          </a:p>
          <a:p>
            <a:r>
              <a:rPr lang="en-US">
                <a:latin typeface="Bahnschrift SemiBold Condensed" panose="020B0502040204020203" pitchFamily="34" charset="0"/>
              </a:rPr>
              <a:t>These metrics will provide insights into monthly repeat trends as well as the overall repeat behavior for each city.</a:t>
            </a:r>
          </a:p>
        </p:txBody>
      </p:sp>
      <p:cxnSp>
        <p:nvCxnSpPr>
          <p:cNvPr id="8" name="Straight Connector 7">
            <a:extLst>
              <a:ext uri="{FF2B5EF4-FFF2-40B4-BE49-F238E27FC236}">
                <a16:creationId xmlns:a16="http://schemas.microsoft.com/office/drawing/2014/main" id="{FE49B6FA-36FB-2F5C-E7A6-95B152260BA1}"/>
              </a:ext>
            </a:extLst>
          </p:cNvPr>
          <p:cNvCxnSpPr/>
          <p:nvPr/>
        </p:nvCxnSpPr>
        <p:spPr>
          <a:xfrm flipV="1">
            <a:off x="1496137" y="4993303"/>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1773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DED755-3389-EDD0-2BC3-52B090F0C3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a:gradFill flip="none" rotWithShape="1">
            <a:gsLst>
              <a:gs pos="0">
                <a:schemeClr val="bg1">
                  <a:lumMod val="65000"/>
                </a:schemeClr>
              </a:gs>
              <a:gs pos="100000">
                <a:schemeClr val="bg1"/>
              </a:gs>
            </a:gsLst>
            <a:lin ang="5400000" scaled="1"/>
            <a:tileRect/>
          </a:gradFill>
        </p:spPr>
      </p:pic>
      <p:pic>
        <p:nvPicPr>
          <p:cNvPr id="3" name="Picture 2">
            <a:extLst>
              <a:ext uri="{FF2B5EF4-FFF2-40B4-BE49-F238E27FC236}">
                <a16:creationId xmlns:a16="http://schemas.microsoft.com/office/drawing/2014/main" id="{0008B6B8-0AED-C2ED-B5D3-49C54D842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76" y="453545"/>
            <a:ext cx="1655814" cy="1787238"/>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Speech Bubble: Rectangle 3">
            <a:extLst>
              <a:ext uri="{FF2B5EF4-FFF2-40B4-BE49-F238E27FC236}">
                <a16:creationId xmlns:a16="http://schemas.microsoft.com/office/drawing/2014/main" id="{EB3C5A9E-24D8-4845-FA1C-30F5CA416486}"/>
              </a:ext>
            </a:extLst>
          </p:cNvPr>
          <p:cNvSpPr/>
          <p:nvPr/>
        </p:nvSpPr>
        <p:spPr>
          <a:xfrm>
            <a:off x="2050955" y="228966"/>
            <a:ext cx="4070555" cy="1016097"/>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That’s great Peter , you did a good work in short time .</a:t>
            </a:r>
          </a:p>
        </p:txBody>
      </p:sp>
      <p:pic>
        <p:nvPicPr>
          <p:cNvPr id="5" name="Picture 4">
            <a:extLst>
              <a:ext uri="{FF2B5EF4-FFF2-40B4-BE49-F238E27FC236}">
                <a16:creationId xmlns:a16="http://schemas.microsoft.com/office/drawing/2014/main" id="{D386F6AB-6400-CFCA-D022-EE5169FA4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01707" y="1957259"/>
            <a:ext cx="1864426"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peech Bubble: Rectangle 5">
            <a:extLst>
              <a:ext uri="{FF2B5EF4-FFF2-40B4-BE49-F238E27FC236}">
                <a16:creationId xmlns:a16="http://schemas.microsoft.com/office/drawing/2014/main" id="{F1383964-3344-1078-BB93-EC3F18E5471B}"/>
              </a:ext>
            </a:extLst>
          </p:cNvPr>
          <p:cNvSpPr/>
          <p:nvPr/>
        </p:nvSpPr>
        <p:spPr>
          <a:xfrm rot="10800000" flipV="1">
            <a:off x="5338541" y="1324196"/>
            <a:ext cx="4327301" cy="1002580"/>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Thank you Bruce , Its because I prioritize work over other things </a:t>
            </a:r>
          </a:p>
        </p:txBody>
      </p:sp>
      <p:pic>
        <p:nvPicPr>
          <p:cNvPr id="7" name="Picture 6">
            <a:extLst>
              <a:ext uri="{FF2B5EF4-FFF2-40B4-BE49-F238E27FC236}">
                <a16:creationId xmlns:a16="http://schemas.microsoft.com/office/drawing/2014/main" id="{4A2BDC54-C6F8-7CD5-2840-3DF90DE3FA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757" y="2736759"/>
            <a:ext cx="1655814" cy="188046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Speech Bubble: Rectangle 7">
            <a:extLst>
              <a:ext uri="{FF2B5EF4-FFF2-40B4-BE49-F238E27FC236}">
                <a16:creationId xmlns:a16="http://schemas.microsoft.com/office/drawing/2014/main" id="{C6133B16-F1E1-F892-AE31-09BEB2B0DE8A}"/>
              </a:ext>
            </a:extLst>
          </p:cNvPr>
          <p:cNvSpPr/>
          <p:nvPr/>
        </p:nvSpPr>
        <p:spPr>
          <a:xfrm>
            <a:off x="1958833" y="2667858"/>
            <a:ext cx="4070555" cy="1016097"/>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That’s good peter , When I can expect insights for my primary and secondary analysis questions.</a:t>
            </a:r>
          </a:p>
        </p:txBody>
      </p:sp>
      <p:pic>
        <p:nvPicPr>
          <p:cNvPr id="9" name="Picture 8">
            <a:extLst>
              <a:ext uri="{FF2B5EF4-FFF2-40B4-BE49-F238E27FC236}">
                <a16:creationId xmlns:a16="http://schemas.microsoft.com/office/drawing/2014/main" id="{16AD3897-0FA6-15B5-B9F1-95163A86E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6367" y="4225529"/>
            <a:ext cx="1864426"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Speech Bubble: Rectangle 9">
            <a:extLst>
              <a:ext uri="{FF2B5EF4-FFF2-40B4-BE49-F238E27FC236}">
                <a16:creationId xmlns:a16="http://schemas.microsoft.com/office/drawing/2014/main" id="{27BF5B52-F8EF-4D08-9529-D2017E5FF88E}"/>
              </a:ext>
            </a:extLst>
          </p:cNvPr>
          <p:cNvSpPr/>
          <p:nvPr/>
        </p:nvSpPr>
        <p:spPr>
          <a:xfrm rot="10800000" flipV="1">
            <a:off x="5374406" y="3885863"/>
            <a:ext cx="4327301" cy="868778"/>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I will provide it within 2 days Bruce , I hope its fine</a:t>
            </a:r>
          </a:p>
        </p:txBody>
      </p:sp>
      <p:pic>
        <p:nvPicPr>
          <p:cNvPr id="11" name="Picture 10">
            <a:extLst>
              <a:ext uri="{FF2B5EF4-FFF2-40B4-BE49-F238E27FC236}">
                <a16:creationId xmlns:a16="http://schemas.microsoft.com/office/drawing/2014/main" id="{DA31BE87-5F7A-DBE1-96DE-6DEDB8FC3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019" y="4758169"/>
            <a:ext cx="1655814"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Speech Bubble: Rectangle 11">
            <a:extLst>
              <a:ext uri="{FF2B5EF4-FFF2-40B4-BE49-F238E27FC236}">
                <a16:creationId xmlns:a16="http://schemas.microsoft.com/office/drawing/2014/main" id="{0E1ADF22-DA8E-F524-8EE3-438E5ECE8CAD}"/>
              </a:ext>
            </a:extLst>
          </p:cNvPr>
          <p:cNvSpPr/>
          <p:nvPr/>
        </p:nvSpPr>
        <p:spPr>
          <a:xfrm>
            <a:off x="2015090" y="4885968"/>
            <a:ext cx="4070555" cy="816877"/>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Sure Peter , I will be waiting for your mail</a:t>
            </a:r>
          </a:p>
        </p:txBody>
      </p:sp>
    </p:spTree>
    <p:extLst>
      <p:ext uri="{BB962C8B-B14F-4D97-AF65-F5344CB8AC3E}">
        <p14:creationId xmlns:p14="http://schemas.microsoft.com/office/powerpoint/2010/main" val="243096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EC3FE-CE8C-1239-4AC1-2B0815C4868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EB04CE-60F7-9AE1-8D1C-24E34BBCA9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CB009D3A-CF6D-6E56-0441-184AC1B6D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24" y="442127"/>
            <a:ext cx="3791324" cy="6125798"/>
          </a:xfrm>
          <a:prstGeom prst="rect">
            <a:avLst/>
          </a:prstGeom>
        </p:spPr>
      </p:pic>
      <p:pic>
        <p:nvPicPr>
          <p:cNvPr id="6" name="Picture 5">
            <a:extLst>
              <a:ext uri="{FF2B5EF4-FFF2-40B4-BE49-F238E27FC236}">
                <a16:creationId xmlns:a16="http://schemas.microsoft.com/office/drawing/2014/main" id="{BCE4574B-EBB1-EB59-5EAF-A60B85CC76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5206" y="442127"/>
            <a:ext cx="3956456" cy="6125798"/>
          </a:xfrm>
          <a:prstGeom prst="rect">
            <a:avLst/>
          </a:prstGeom>
        </p:spPr>
      </p:pic>
      <p:pic>
        <p:nvPicPr>
          <p:cNvPr id="8" name="Picture 7">
            <a:extLst>
              <a:ext uri="{FF2B5EF4-FFF2-40B4-BE49-F238E27FC236}">
                <a16:creationId xmlns:a16="http://schemas.microsoft.com/office/drawing/2014/main" id="{83CEE008-E79A-B175-654E-8F3E99DA83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2320" y="442127"/>
            <a:ext cx="3771225" cy="4134427"/>
          </a:xfrm>
          <a:prstGeom prst="rect">
            <a:avLst/>
          </a:prstGeom>
        </p:spPr>
      </p:pic>
      <p:pic>
        <p:nvPicPr>
          <p:cNvPr id="9" name="Picture 8">
            <a:extLst>
              <a:ext uri="{FF2B5EF4-FFF2-40B4-BE49-F238E27FC236}">
                <a16:creationId xmlns:a16="http://schemas.microsoft.com/office/drawing/2014/main" id="{5A2E8397-2AD5-9783-349D-561A751C7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0793" y="5164853"/>
            <a:ext cx="1864426" cy="161276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hought Bubble: Cloud 2">
            <a:extLst>
              <a:ext uri="{FF2B5EF4-FFF2-40B4-BE49-F238E27FC236}">
                <a16:creationId xmlns:a16="http://schemas.microsoft.com/office/drawing/2014/main" id="{0FB2E0E1-EAE0-61CA-28D7-766E89956D10}"/>
              </a:ext>
            </a:extLst>
          </p:cNvPr>
          <p:cNvSpPr/>
          <p:nvPr/>
        </p:nvSpPr>
        <p:spPr>
          <a:xfrm>
            <a:off x="9545934" y="4687556"/>
            <a:ext cx="2166837" cy="793819"/>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tx1"/>
                </a:solidFill>
              </a:rPr>
              <a:t>Intresting……</a:t>
            </a:r>
          </a:p>
        </p:txBody>
      </p:sp>
      <p:sp>
        <p:nvSpPr>
          <p:cNvPr id="5" name="TextBox 4">
            <a:extLst>
              <a:ext uri="{FF2B5EF4-FFF2-40B4-BE49-F238E27FC236}">
                <a16:creationId xmlns:a16="http://schemas.microsoft.com/office/drawing/2014/main" id="{D9E5EC29-127C-8F11-B329-B6E35B12361E}"/>
              </a:ext>
            </a:extLst>
          </p:cNvPr>
          <p:cNvSpPr txBox="1"/>
          <p:nvPr/>
        </p:nvSpPr>
        <p:spPr>
          <a:xfrm>
            <a:off x="1045029" y="17294"/>
            <a:ext cx="9485644" cy="369332"/>
          </a:xfrm>
          <a:prstGeom prst="rect">
            <a:avLst/>
          </a:prstGeom>
          <a:noFill/>
        </p:spPr>
        <p:txBody>
          <a:bodyPr wrap="square" rtlCol="0">
            <a:spAutoFit/>
          </a:bodyPr>
          <a:lstStyle/>
          <a:p>
            <a:pPr algn="ctr"/>
            <a:r>
              <a:rPr lang="en-US">
                <a:solidFill>
                  <a:schemeClr val="accent4">
                    <a:lumMod val="60000"/>
                    <a:lumOff val="40000"/>
                  </a:schemeClr>
                </a:solidFill>
                <a:latin typeface="Times New Roman" panose="02020603050405020304" pitchFamily="18" charset="0"/>
                <a:cs typeface="Times New Roman" panose="02020603050405020304" pitchFamily="18" charset="0"/>
              </a:rPr>
              <a:t>Primary and secondary analysis questions sent by Bruce</a:t>
            </a:r>
            <a:endParaRPr lang="en-IN">
              <a:solidFill>
                <a:schemeClr val="accent4">
                  <a:lumMod val="60000"/>
                  <a:lumOff val="4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76455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88734-EAD0-1B1D-B0B3-87332D7115A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EB90901-28E7-7A15-9301-E914BAB4A1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sp>
        <p:nvSpPr>
          <p:cNvPr id="5" name="Arrow: Chevron 4">
            <a:extLst>
              <a:ext uri="{FF2B5EF4-FFF2-40B4-BE49-F238E27FC236}">
                <a16:creationId xmlns:a16="http://schemas.microsoft.com/office/drawing/2014/main" id="{AF19C9C8-045F-350D-0FEF-E88C1345A41E}"/>
              </a:ext>
            </a:extLst>
          </p:cNvPr>
          <p:cNvSpPr/>
          <p:nvPr/>
        </p:nvSpPr>
        <p:spPr>
          <a:xfrm>
            <a:off x="468191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Arrow: Chevron 5">
            <a:extLst>
              <a:ext uri="{FF2B5EF4-FFF2-40B4-BE49-F238E27FC236}">
                <a16:creationId xmlns:a16="http://schemas.microsoft.com/office/drawing/2014/main" id="{1A43AB2A-F9A2-B6DD-104C-18F5D0135051}"/>
              </a:ext>
            </a:extLst>
          </p:cNvPr>
          <p:cNvSpPr/>
          <p:nvPr/>
        </p:nvSpPr>
        <p:spPr>
          <a:xfrm>
            <a:off x="508945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Arrow: Chevron 6">
            <a:extLst>
              <a:ext uri="{FF2B5EF4-FFF2-40B4-BE49-F238E27FC236}">
                <a16:creationId xmlns:a16="http://schemas.microsoft.com/office/drawing/2014/main" id="{A39C949D-20D5-5FC0-2992-2DBDD0F73031}"/>
              </a:ext>
            </a:extLst>
          </p:cNvPr>
          <p:cNvSpPr/>
          <p:nvPr/>
        </p:nvSpPr>
        <p:spPr>
          <a:xfrm>
            <a:off x="6585951" y="2777613"/>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Chevron 7">
            <a:extLst>
              <a:ext uri="{FF2B5EF4-FFF2-40B4-BE49-F238E27FC236}">
                <a16:creationId xmlns:a16="http://schemas.microsoft.com/office/drawing/2014/main" id="{548531B6-0286-983D-782C-5DAA6FD526DA}"/>
              </a:ext>
            </a:extLst>
          </p:cNvPr>
          <p:cNvSpPr/>
          <p:nvPr/>
        </p:nvSpPr>
        <p:spPr>
          <a:xfrm>
            <a:off x="546015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8">
            <a:extLst>
              <a:ext uri="{FF2B5EF4-FFF2-40B4-BE49-F238E27FC236}">
                <a16:creationId xmlns:a16="http://schemas.microsoft.com/office/drawing/2014/main" id="{60357748-8D2A-5EBE-F22A-329F2034433F}"/>
              </a:ext>
            </a:extLst>
          </p:cNvPr>
          <p:cNvSpPr/>
          <p:nvPr/>
        </p:nvSpPr>
        <p:spPr>
          <a:xfrm>
            <a:off x="5842618" y="2797278"/>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9">
            <a:extLst>
              <a:ext uri="{FF2B5EF4-FFF2-40B4-BE49-F238E27FC236}">
                <a16:creationId xmlns:a16="http://schemas.microsoft.com/office/drawing/2014/main" id="{81AF0F65-8A90-38D6-11CB-02C3C5D69490}"/>
              </a:ext>
            </a:extLst>
          </p:cNvPr>
          <p:cNvSpPr/>
          <p:nvPr/>
        </p:nvSpPr>
        <p:spPr>
          <a:xfrm>
            <a:off x="622507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TextBox 13">
            <a:extLst>
              <a:ext uri="{FF2B5EF4-FFF2-40B4-BE49-F238E27FC236}">
                <a16:creationId xmlns:a16="http://schemas.microsoft.com/office/drawing/2014/main" id="{21F2C0E6-554E-906C-393D-329E3A66476B}"/>
              </a:ext>
            </a:extLst>
          </p:cNvPr>
          <p:cNvSpPr txBox="1"/>
          <p:nvPr/>
        </p:nvSpPr>
        <p:spPr>
          <a:xfrm>
            <a:off x="3948638" y="1895535"/>
            <a:ext cx="5274625" cy="584775"/>
          </a:xfrm>
          <a:prstGeom prst="rect">
            <a:avLst/>
          </a:prstGeom>
          <a:noFill/>
        </p:spPr>
        <p:txBody>
          <a:bodyPr wrap="square" rtlCol="0">
            <a:spAutoFit/>
          </a:bodyPr>
          <a:lstStyle/>
          <a:p>
            <a:r>
              <a:rPr lang="en-US" sz="3200">
                <a:solidFill>
                  <a:schemeClr val="accent4">
                    <a:lumMod val="60000"/>
                    <a:lumOff val="40000"/>
                  </a:schemeClr>
                </a:solidFill>
                <a:latin typeface="Algerian" panose="04020705040A02060702" pitchFamily="82" charset="0"/>
              </a:rPr>
              <a:t>Two days later </a:t>
            </a:r>
            <a:endParaRPr lang="en-IN" sz="3200">
              <a:solidFill>
                <a:schemeClr val="accent4">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3657343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AFAF9B-8C75-428E-EB60-F7E982B82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3" name="Picture 2">
            <a:extLst>
              <a:ext uri="{FF2B5EF4-FFF2-40B4-BE49-F238E27FC236}">
                <a16:creationId xmlns:a16="http://schemas.microsoft.com/office/drawing/2014/main" id="{41BCF677-885F-A9AC-727C-4D39D5860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1707" y="1153995"/>
            <a:ext cx="1864426"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Speech Bubble: Rectangle 3">
            <a:extLst>
              <a:ext uri="{FF2B5EF4-FFF2-40B4-BE49-F238E27FC236}">
                <a16:creationId xmlns:a16="http://schemas.microsoft.com/office/drawing/2014/main" id="{DDBD3DC5-4853-BD99-11E0-28BC0DEA44D2}"/>
              </a:ext>
            </a:extLst>
          </p:cNvPr>
          <p:cNvSpPr/>
          <p:nvPr/>
        </p:nvSpPr>
        <p:spPr>
          <a:xfrm rot="10800000" flipV="1">
            <a:off x="5374406" y="477340"/>
            <a:ext cx="4327301" cy="1002580"/>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Hello Bruce , </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I have gathered insights for all your primary and secondary analysis questions</a:t>
            </a:r>
          </a:p>
        </p:txBody>
      </p:sp>
      <p:pic>
        <p:nvPicPr>
          <p:cNvPr id="5" name="Picture 4">
            <a:extLst>
              <a:ext uri="{FF2B5EF4-FFF2-40B4-BE49-F238E27FC236}">
                <a16:creationId xmlns:a16="http://schemas.microsoft.com/office/drawing/2014/main" id="{8161B895-8A80-EAE7-E017-426662D2B7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510" y="1974317"/>
            <a:ext cx="1655814" cy="188046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peech Bubble: Rectangle 5">
            <a:extLst>
              <a:ext uri="{FF2B5EF4-FFF2-40B4-BE49-F238E27FC236}">
                <a16:creationId xmlns:a16="http://schemas.microsoft.com/office/drawing/2014/main" id="{76570F7D-A88C-5E91-DDC5-5E17DBFD2450}"/>
              </a:ext>
            </a:extLst>
          </p:cNvPr>
          <p:cNvSpPr/>
          <p:nvPr/>
        </p:nvSpPr>
        <p:spPr>
          <a:xfrm>
            <a:off x="1958833" y="1656901"/>
            <a:ext cx="4070555" cy="1016097"/>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Great Peter , you made it in time !</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 I appreciate that </a:t>
            </a:r>
          </a:p>
        </p:txBody>
      </p:sp>
      <p:pic>
        <p:nvPicPr>
          <p:cNvPr id="7" name="Picture 6">
            <a:extLst>
              <a:ext uri="{FF2B5EF4-FFF2-40B4-BE49-F238E27FC236}">
                <a16:creationId xmlns:a16="http://schemas.microsoft.com/office/drawing/2014/main" id="{0E012E78-2F81-8E56-A652-A4F410D2D3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4605" y="3529894"/>
            <a:ext cx="1864426"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Speech Bubble: Rectangle 7">
            <a:extLst>
              <a:ext uri="{FF2B5EF4-FFF2-40B4-BE49-F238E27FC236}">
                <a16:creationId xmlns:a16="http://schemas.microsoft.com/office/drawing/2014/main" id="{BC7407B0-AA63-9A9C-FD64-131458B43F44}"/>
              </a:ext>
            </a:extLst>
          </p:cNvPr>
          <p:cNvSpPr/>
          <p:nvPr/>
        </p:nvSpPr>
        <p:spPr>
          <a:xfrm rot="10800000" flipV="1">
            <a:off x="5347015" y="3080561"/>
            <a:ext cx="4327301" cy="774216"/>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Thank you Bruce , </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Shall  we get into insights?</a:t>
            </a:r>
          </a:p>
        </p:txBody>
      </p:sp>
      <p:pic>
        <p:nvPicPr>
          <p:cNvPr id="9" name="Picture 8">
            <a:extLst>
              <a:ext uri="{FF2B5EF4-FFF2-40B4-BE49-F238E27FC236}">
                <a16:creationId xmlns:a16="http://schemas.microsoft.com/office/drawing/2014/main" id="{550CAE25-9E45-B5A9-1679-A02412C786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122" y="4380140"/>
            <a:ext cx="1655814" cy="188046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Speech Bubble: Rectangle 9">
            <a:extLst>
              <a:ext uri="{FF2B5EF4-FFF2-40B4-BE49-F238E27FC236}">
                <a16:creationId xmlns:a16="http://schemas.microsoft.com/office/drawing/2014/main" id="{1C5F8855-4C64-DF86-F81F-E278AB032F31}"/>
              </a:ext>
            </a:extLst>
          </p:cNvPr>
          <p:cNvSpPr/>
          <p:nvPr/>
        </p:nvSpPr>
        <p:spPr>
          <a:xfrm>
            <a:off x="2025445" y="4062724"/>
            <a:ext cx="4070555" cy="1016097"/>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Sure Peter ,</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I was waiting for that.</a:t>
            </a:r>
          </a:p>
        </p:txBody>
      </p:sp>
    </p:spTree>
    <p:extLst>
      <p:ext uri="{BB962C8B-B14F-4D97-AF65-F5344CB8AC3E}">
        <p14:creationId xmlns:p14="http://schemas.microsoft.com/office/powerpoint/2010/main" val="109614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F68E340-0C46-FFE0-3480-0AB67F84FA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11115D6B-6A8B-FF17-4BB9-D4D52F4BBD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81" y="4724053"/>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69936CD4-F3DF-E918-5BA9-6FDFF3FCFFF7}"/>
              </a:ext>
            </a:extLst>
          </p:cNvPr>
          <p:cNvSpPr/>
          <p:nvPr/>
        </p:nvSpPr>
        <p:spPr>
          <a:xfrm>
            <a:off x="1992846" y="282397"/>
            <a:ext cx="9067801" cy="863115"/>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Identify the top 3 and bottom 3 cities by total trips over the entire analysis period.</a:t>
            </a:r>
          </a:p>
        </p:txBody>
      </p:sp>
      <p:sp>
        <p:nvSpPr>
          <p:cNvPr id="5" name="Oval 4">
            <a:extLst>
              <a:ext uri="{FF2B5EF4-FFF2-40B4-BE49-F238E27FC236}">
                <a16:creationId xmlns:a16="http://schemas.microsoft.com/office/drawing/2014/main" id="{F2D8B2CF-7732-15F8-53D7-4FD26519AEC6}"/>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1</a:t>
            </a:r>
          </a:p>
        </p:txBody>
      </p:sp>
      <p:pic>
        <p:nvPicPr>
          <p:cNvPr id="7" name="Picture 6">
            <a:extLst>
              <a:ext uri="{FF2B5EF4-FFF2-40B4-BE49-F238E27FC236}">
                <a16:creationId xmlns:a16="http://schemas.microsoft.com/office/drawing/2014/main" id="{320743C5-BC06-CC56-E3A7-FC20EFE921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1124" y="1847935"/>
            <a:ext cx="4613253" cy="2257740"/>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8" name="Rectangle 7">
            <a:extLst>
              <a:ext uri="{FF2B5EF4-FFF2-40B4-BE49-F238E27FC236}">
                <a16:creationId xmlns:a16="http://schemas.microsoft.com/office/drawing/2014/main" id="{52D2CEA1-4B08-2A7D-8856-DD79D577EC8F}"/>
              </a:ext>
            </a:extLst>
          </p:cNvPr>
          <p:cNvSpPr/>
          <p:nvPr/>
        </p:nvSpPr>
        <p:spPr>
          <a:xfrm rot="10800000" flipH="1" flipV="1">
            <a:off x="2605944" y="4620455"/>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Jaipur , Lucknow , Surat are top 3 </a:t>
            </a:r>
            <a:r>
              <a:rPr lang="en-US">
                <a:solidFill>
                  <a:schemeClr val="bg1"/>
                </a:solidFill>
              </a:rPr>
              <a:t>cities and </a:t>
            </a:r>
            <a:r>
              <a:rPr lang="en-US">
                <a:solidFill>
                  <a:srgbClr val="FFC000"/>
                </a:solidFill>
              </a:rPr>
              <a:t>Vishakapatnam , Coimbatore , Mysore are bottom 3 </a:t>
            </a:r>
            <a:r>
              <a:rPr lang="en-US">
                <a:solidFill>
                  <a:schemeClr val="bg1"/>
                </a:solidFill>
              </a:rPr>
              <a:t>in terms of total trips</a:t>
            </a:r>
          </a:p>
        </p:txBody>
      </p:sp>
      <p:cxnSp>
        <p:nvCxnSpPr>
          <p:cNvPr id="9" name="Straight Connector 8">
            <a:extLst>
              <a:ext uri="{FF2B5EF4-FFF2-40B4-BE49-F238E27FC236}">
                <a16:creationId xmlns:a16="http://schemas.microsoft.com/office/drawing/2014/main" id="{8C56D9A8-6585-02E6-5C0D-4B7E6F0FBEFE}"/>
              </a:ext>
            </a:extLst>
          </p:cNvPr>
          <p:cNvCxnSpPr/>
          <p:nvPr/>
        </p:nvCxnSpPr>
        <p:spPr>
          <a:xfrm flipV="1">
            <a:off x="2149280" y="4772239"/>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05348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5F6F5CA-C274-8AD3-8E94-FC5FC76A44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81B50A5E-BD88-4405-5DBF-D83FE4CAE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996684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68BA8E-A0EF-4B32-1882-36ED4D5E6B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02B2FC84-7275-3168-8423-EDC201F976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181" y="4724053"/>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B1DCB6E5-4B88-9B2A-BD93-50C9815CFFA0}"/>
              </a:ext>
            </a:extLst>
          </p:cNvPr>
          <p:cNvSpPr/>
          <p:nvPr/>
        </p:nvSpPr>
        <p:spPr>
          <a:xfrm>
            <a:off x="1992846" y="282397"/>
            <a:ext cx="9067801" cy="1116611"/>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Calculate the average fare per trip for each city and compare it with the city’s average trip distance. Identify the cities with the highest and lowest average fare per trip to assess pricing efficiency across locations.</a:t>
            </a:r>
          </a:p>
        </p:txBody>
      </p:sp>
      <p:sp>
        <p:nvSpPr>
          <p:cNvPr id="5" name="Oval 4">
            <a:extLst>
              <a:ext uri="{FF2B5EF4-FFF2-40B4-BE49-F238E27FC236}">
                <a16:creationId xmlns:a16="http://schemas.microsoft.com/office/drawing/2014/main" id="{49EBBB63-6298-B13D-BE2E-5FC7C363A80B}"/>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2</a:t>
            </a:r>
          </a:p>
        </p:txBody>
      </p:sp>
      <p:pic>
        <p:nvPicPr>
          <p:cNvPr id="7" name="Picture 6">
            <a:extLst>
              <a:ext uri="{FF2B5EF4-FFF2-40B4-BE49-F238E27FC236}">
                <a16:creationId xmlns:a16="http://schemas.microsoft.com/office/drawing/2014/main" id="{1A768CB3-C170-C323-CECE-4BC3979842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8187" y="1611594"/>
            <a:ext cx="3753212" cy="2717840"/>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9" name="Picture 8">
            <a:extLst>
              <a:ext uri="{FF2B5EF4-FFF2-40B4-BE49-F238E27FC236}">
                <a16:creationId xmlns:a16="http://schemas.microsoft.com/office/drawing/2014/main" id="{F6EBBA06-5C9C-0187-81EB-D693147A40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0601" y="1634340"/>
            <a:ext cx="3543795" cy="2695093"/>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0" name="Rectangle 9">
            <a:extLst>
              <a:ext uri="{FF2B5EF4-FFF2-40B4-BE49-F238E27FC236}">
                <a16:creationId xmlns:a16="http://schemas.microsoft.com/office/drawing/2014/main" id="{A4038147-5CCC-1C56-FA56-B9C2363D583C}"/>
              </a:ext>
            </a:extLst>
          </p:cNvPr>
          <p:cNvSpPr/>
          <p:nvPr/>
        </p:nvSpPr>
        <p:spPr>
          <a:xfrm rot="10800000" flipH="1" flipV="1">
            <a:off x="2605944" y="4620455"/>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2"/>
                </a:solidFill>
              </a:rPr>
              <a:t>Jaipur</a:t>
            </a:r>
            <a:r>
              <a:rPr lang="en-US">
                <a:solidFill>
                  <a:schemeClr val="bg1"/>
                </a:solidFill>
              </a:rPr>
              <a:t> has </a:t>
            </a:r>
            <a:r>
              <a:rPr lang="en-US">
                <a:solidFill>
                  <a:schemeClr val="accent2"/>
                </a:solidFill>
              </a:rPr>
              <a:t>highest</a:t>
            </a:r>
            <a:r>
              <a:rPr lang="en-US">
                <a:solidFill>
                  <a:schemeClr val="bg1"/>
                </a:solidFill>
              </a:rPr>
              <a:t> fare per trip (484 INR) and </a:t>
            </a:r>
            <a:r>
              <a:rPr lang="en-US">
                <a:solidFill>
                  <a:schemeClr val="accent2"/>
                </a:solidFill>
              </a:rPr>
              <a:t>Surat</a:t>
            </a:r>
            <a:r>
              <a:rPr lang="en-US">
                <a:solidFill>
                  <a:schemeClr val="bg1"/>
                </a:solidFill>
              </a:rPr>
              <a:t> has </a:t>
            </a:r>
            <a:r>
              <a:rPr lang="en-US">
                <a:solidFill>
                  <a:schemeClr val="accent2"/>
                </a:solidFill>
              </a:rPr>
              <a:t>lowest</a:t>
            </a:r>
            <a:r>
              <a:rPr lang="en-US">
                <a:solidFill>
                  <a:schemeClr val="bg1"/>
                </a:solidFill>
              </a:rPr>
              <a:t> fare per trip (117 INR)</a:t>
            </a:r>
          </a:p>
        </p:txBody>
      </p:sp>
      <p:cxnSp>
        <p:nvCxnSpPr>
          <p:cNvPr id="11" name="Straight Connector 10">
            <a:extLst>
              <a:ext uri="{FF2B5EF4-FFF2-40B4-BE49-F238E27FC236}">
                <a16:creationId xmlns:a16="http://schemas.microsoft.com/office/drawing/2014/main" id="{CBCC8B1E-72AE-A1E9-7D10-859DB3C21FA6}"/>
              </a:ext>
            </a:extLst>
          </p:cNvPr>
          <p:cNvCxnSpPr/>
          <p:nvPr/>
        </p:nvCxnSpPr>
        <p:spPr>
          <a:xfrm flipV="1">
            <a:off x="2149280" y="4772239"/>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61049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D045D7-28E8-43CD-ABE7-1C1752C6C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5" name="Picture 4">
            <a:extLst>
              <a:ext uri="{FF2B5EF4-FFF2-40B4-BE49-F238E27FC236}">
                <a16:creationId xmlns:a16="http://schemas.microsoft.com/office/drawing/2014/main" id="{F299A8F0-6E77-C1EE-0E97-8FF0839794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84" y="5082871"/>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Rectangle: Single Corner Rounded 5">
            <a:extLst>
              <a:ext uri="{FF2B5EF4-FFF2-40B4-BE49-F238E27FC236}">
                <a16:creationId xmlns:a16="http://schemas.microsoft.com/office/drawing/2014/main" id="{309A32CF-1CDF-B14C-7470-497456EDC78A}"/>
              </a:ext>
            </a:extLst>
          </p:cNvPr>
          <p:cNvSpPr/>
          <p:nvPr/>
        </p:nvSpPr>
        <p:spPr>
          <a:xfrm>
            <a:off x="1992846" y="282397"/>
            <a:ext cx="9067801" cy="1116611"/>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Calculate the average passenger and driver ratings for each city, segmented by passenger type (new vs. repeat). Identify cities with the highest and lowest average ratings.</a:t>
            </a:r>
          </a:p>
        </p:txBody>
      </p:sp>
      <p:sp>
        <p:nvSpPr>
          <p:cNvPr id="7" name="Oval 6">
            <a:extLst>
              <a:ext uri="{FF2B5EF4-FFF2-40B4-BE49-F238E27FC236}">
                <a16:creationId xmlns:a16="http://schemas.microsoft.com/office/drawing/2014/main" id="{C861E087-BBB0-2407-2541-B9C1753E806A}"/>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3</a:t>
            </a:r>
          </a:p>
        </p:txBody>
      </p:sp>
      <p:pic>
        <p:nvPicPr>
          <p:cNvPr id="9" name="Picture 8">
            <a:extLst>
              <a:ext uri="{FF2B5EF4-FFF2-40B4-BE49-F238E27FC236}">
                <a16:creationId xmlns:a16="http://schemas.microsoft.com/office/drawing/2014/main" id="{20EE5C94-8719-E571-616A-4912154534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064" y="2151479"/>
            <a:ext cx="3225563" cy="2555041"/>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1" name="Picture 10">
            <a:extLst>
              <a:ext uri="{FF2B5EF4-FFF2-40B4-BE49-F238E27FC236}">
                <a16:creationId xmlns:a16="http://schemas.microsoft.com/office/drawing/2014/main" id="{92AAA2BD-2465-D64E-BA39-E6AB033723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61776" y="2151478"/>
            <a:ext cx="3225563" cy="2555042"/>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15" name="Picture 14">
            <a:extLst>
              <a:ext uri="{FF2B5EF4-FFF2-40B4-BE49-F238E27FC236}">
                <a16:creationId xmlns:a16="http://schemas.microsoft.com/office/drawing/2014/main" id="{9CCC537B-25B2-CD87-94B0-4559B6E0FC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67459" y="2151478"/>
            <a:ext cx="2778071" cy="2555043"/>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6" name="Rectangle 15">
            <a:extLst>
              <a:ext uri="{FF2B5EF4-FFF2-40B4-BE49-F238E27FC236}">
                <a16:creationId xmlns:a16="http://schemas.microsoft.com/office/drawing/2014/main" id="{7B368F6D-AB3C-2FAF-7DE4-9A0EC54DEA1C}"/>
              </a:ext>
            </a:extLst>
          </p:cNvPr>
          <p:cNvSpPr/>
          <p:nvPr/>
        </p:nvSpPr>
        <p:spPr>
          <a:xfrm rot="10800000" flipH="1" flipV="1">
            <a:off x="2449510" y="5082871"/>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New Passenger </a:t>
            </a:r>
            <a:r>
              <a:rPr lang="en-US">
                <a:solidFill>
                  <a:schemeClr val="bg1"/>
                </a:solidFill>
              </a:rPr>
              <a:t>rating : </a:t>
            </a:r>
            <a:r>
              <a:rPr lang="en-US">
                <a:solidFill>
                  <a:srgbClr val="FFC000"/>
                </a:solidFill>
              </a:rPr>
              <a:t>Jaipur Highest </a:t>
            </a:r>
            <a:r>
              <a:rPr lang="en-US">
                <a:solidFill>
                  <a:schemeClr val="bg1"/>
                </a:solidFill>
              </a:rPr>
              <a:t>and </a:t>
            </a:r>
            <a:r>
              <a:rPr lang="en-US">
                <a:solidFill>
                  <a:srgbClr val="FFC000"/>
                </a:solidFill>
              </a:rPr>
              <a:t>Lucknow Lowest</a:t>
            </a:r>
            <a:br>
              <a:rPr lang="en-US">
                <a:solidFill>
                  <a:schemeClr val="bg1"/>
                </a:solidFill>
              </a:rPr>
            </a:br>
            <a:r>
              <a:rPr lang="en-US">
                <a:solidFill>
                  <a:srgbClr val="FFC000"/>
                </a:solidFill>
              </a:rPr>
              <a:t>Repeated Passenger </a:t>
            </a:r>
            <a:r>
              <a:rPr lang="en-US">
                <a:solidFill>
                  <a:schemeClr val="bg1"/>
                </a:solidFill>
              </a:rPr>
              <a:t>rating : </a:t>
            </a:r>
            <a:r>
              <a:rPr lang="en-US">
                <a:solidFill>
                  <a:srgbClr val="FFC000"/>
                </a:solidFill>
              </a:rPr>
              <a:t>Kochi Highest </a:t>
            </a:r>
            <a:r>
              <a:rPr lang="en-US">
                <a:solidFill>
                  <a:schemeClr val="bg1"/>
                </a:solidFill>
              </a:rPr>
              <a:t>and </a:t>
            </a:r>
            <a:r>
              <a:rPr lang="en-US">
                <a:solidFill>
                  <a:srgbClr val="FFC000"/>
                </a:solidFill>
              </a:rPr>
              <a:t>Vadodara Lowest</a:t>
            </a:r>
          </a:p>
          <a:p>
            <a:pPr algn="ctr"/>
            <a:r>
              <a:rPr lang="en-US">
                <a:solidFill>
                  <a:schemeClr val="bg1"/>
                </a:solidFill>
              </a:rPr>
              <a:t> </a:t>
            </a:r>
            <a:r>
              <a:rPr lang="en-US">
                <a:solidFill>
                  <a:srgbClr val="FFC000"/>
                </a:solidFill>
              </a:rPr>
              <a:t>Driver</a:t>
            </a:r>
            <a:r>
              <a:rPr lang="en-US">
                <a:solidFill>
                  <a:schemeClr val="bg1"/>
                </a:solidFill>
              </a:rPr>
              <a:t> rating : </a:t>
            </a:r>
            <a:r>
              <a:rPr lang="en-US">
                <a:solidFill>
                  <a:srgbClr val="FFC000"/>
                </a:solidFill>
              </a:rPr>
              <a:t>Kochi Highest </a:t>
            </a:r>
            <a:r>
              <a:rPr lang="en-US">
                <a:solidFill>
                  <a:schemeClr val="bg1"/>
                </a:solidFill>
              </a:rPr>
              <a:t>and </a:t>
            </a:r>
            <a:r>
              <a:rPr lang="en-US">
                <a:solidFill>
                  <a:srgbClr val="FFC000"/>
                </a:solidFill>
              </a:rPr>
              <a:t>Surat Lowest</a:t>
            </a:r>
          </a:p>
          <a:p>
            <a:pPr algn="ctr"/>
            <a:endParaRPr lang="en-US">
              <a:solidFill>
                <a:schemeClr val="bg1"/>
              </a:solidFill>
            </a:endParaRPr>
          </a:p>
        </p:txBody>
      </p:sp>
      <p:cxnSp>
        <p:nvCxnSpPr>
          <p:cNvPr id="17" name="Straight Connector 16">
            <a:extLst>
              <a:ext uri="{FF2B5EF4-FFF2-40B4-BE49-F238E27FC236}">
                <a16:creationId xmlns:a16="http://schemas.microsoft.com/office/drawing/2014/main" id="{A8D965C2-ED1F-5196-3EC4-9E18F4C292B1}"/>
              </a:ext>
            </a:extLst>
          </p:cNvPr>
          <p:cNvCxnSpPr/>
          <p:nvPr/>
        </p:nvCxnSpPr>
        <p:spPr>
          <a:xfrm flipV="1">
            <a:off x="1992846" y="5234655"/>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2694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7203BE-F067-02AB-1FA4-91625E4377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D1AE40E0-0AA9-2A9D-DDF0-B6A330B259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39" y="4871855"/>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9F145BE3-C0CC-1A8F-BB0E-55A6985500D2}"/>
              </a:ext>
            </a:extLst>
          </p:cNvPr>
          <p:cNvSpPr/>
          <p:nvPr/>
        </p:nvSpPr>
        <p:spPr>
          <a:xfrm>
            <a:off x="1992846" y="282397"/>
            <a:ext cx="9067801" cy="1337187"/>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For each city, identify the month with the highest total trips (peak demand) and the month with the lowest total trips (low demand). This analysis will help Goodcabs understand seasonal patterns and adjust resources accordingly.</a:t>
            </a:r>
          </a:p>
        </p:txBody>
      </p:sp>
      <p:sp>
        <p:nvSpPr>
          <p:cNvPr id="5" name="Oval 4">
            <a:extLst>
              <a:ext uri="{FF2B5EF4-FFF2-40B4-BE49-F238E27FC236}">
                <a16:creationId xmlns:a16="http://schemas.microsoft.com/office/drawing/2014/main" id="{071626B9-754A-4446-9FA2-AF3F0C48BB1A}"/>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4</a:t>
            </a:r>
          </a:p>
        </p:txBody>
      </p:sp>
      <p:pic>
        <p:nvPicPr>
          <p:cNvPr id="7" name="Picture 6">
            <a:extLst>
              <a:ext uri="{FF2B5EF4-FFF2-40B4-BE49-F238E27FC236}">
                <a16:creationId xmlns:a16="http://schemas.microsoft.com/office/drawing/2014/main" id="{FE5FCC5A-3D1B-6D2C-974D-58FF26C8E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2010" y="1854916"/>
            <a:ext cx="8306959" cy="2591162"/>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8" name="Rectangle 7">
            <a:extLst>
              <a:ext uri="{FF2B5EF4-FFF2-40B4-BE49-F238E27FC236}">
                <a16:creationId xmlns:a16="http://schemas.microsoft.com/office/drawing/2014/main" id="{674E4E42-47F0-2435-591A-CC989E41301F}"/>
              </a:ext>
            </a:extLst>
          </p:cNvPr>
          <p:cNvSpPr/>
          <p:nvPr/>
        </p:nvSpPr>
        <p:spPr>
          <a:xfrm rot="10800000" flipH="1" flipV="1">
            <a:off x="2418407" y="4883103"/>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Most of the cities have </a:t>
            </a:r>
            <a:r>
              <a:rPr lang="en-US">
                <a:solidFill>
                  <a:srgbClr val="FFC000"/>
                </a:solidFill>
              </a:rPr>
              <a:t>peak demand in month of February ,May or  April</a:t>
            </a:r>
          </a:p>
        </p:txBody>
      </p:sp>
      <p:cxnSp>
        <p:nvCxnSpPr>
          <p:cNvPr id="9" name="Straight Connector 8">
            <a:extLst>
              <a:ext uri="{FF2B5EF4-FFF2-40B4-BE49-F238E27FC236}">
                <a16:creationId xmlns:a16="http://schemas.microsoft.com/office/drawing/2014/main" id="{E1B1538E-10D6-6E76-0B7F-75B840E43BE5}"/>
              </a:ext>
            </a:extLst>
          </p:cNvPr>
          <p:cNvCxnSpPr/>
          <p:nvPr/>
        </p:nvCxnSpPr>
        <p:spPr>
          <a:xfrm flipV="1">
            <a:off x="1992846" y="5234655"/>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4135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3A88BE-5B46-BECD-C143-F472100BE7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DAF97C22-D1F3-319C-7584-F91267D8E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039" y="4871855"/>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5936FC1E-2E98-2D60-4D59-6BF81EA708FE}"/>
              </a:ext>
            </a:extLst>
          </p:cNvPr>
          <p:cNvSpPr/>
          <p:nvPr/>
        </p:nvSpPr>
        <p:spPr>
          <a:xfrm>
            <a:off x="1992846" y="282397"/>
            <a:ext cx="9067801" cy="1337187"/>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Compare the total trips taken on weekdays versus weekends for each city over the six-month period. Identify cities with a strong preference for either weekend or weekday trips to understand demand variations.</a:t>
            </a:r>
          </a:p>
        </p:txBody>
      </p:sp>
      <p:sp>
        <p:nvSpPr>
          <p:cNvPr id="5" name="Oval 4">
            <a:extLst>
              <a:ext uri="{FF2B5EF4-FFF2-40B4-BE49-F238E27FC236}">
                <a16:creationId xmlns:a16="http://schemas.microsoft.com/office/drawing/2014/main" id="{CF524189-0EB5-7F77-AC6F-F57AE3BB84A5}"/>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5</a:t>
            </a:r>
          </a:p>
        </p:txBody>
      </p:sp>
      <p:pic>
        <p:nvPicPr>
          <p:cNvPr id="7" name="Picture 6">
            <a:extLst>
              <a:ext uri="{FF2B5EF4-FFF2-40B4-BE49-F238E27FC236}">
                <a16:creationId xmlns:a16="http://schemas.microsoft.com/office/drawing/2014/main" id="{E3A43F60-A768-FAB8-6890-41E739F920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7671" y="2128263"/>
            <a:ext cx="6214202" cy="2219635"/>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8" name="Rectangle 7">
            <a:extLst>
              <a:ext uri="{FF2B5EF4-FFF2-40B4-BE49-F238E27FC236}">
                <a16:creationId xmlns:a16="http://schemas.microsoft.com/office/drawing/2014/main" id="{79B1D2FD-3E0B-EFF9-BFAB-5E98F586374C}"/>
              </a:ext>
            </a:extLst>
          </p:cNvPr>
          <p:cNvSpPr/>
          <p:nvPr/>
        </p:nvSpPr>
        <p:spPr>
          <a:xfrm rot="10800000" flipH="1" flipV="1">
            <a:off x="2418407" y="4883103"/>
            <a:ext cx="8642240"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solidFill>
                  <a:srgbClr val="FFC000"/>
                </a:solidFill>
              </a:rPr>
              <a:t>Weekday </a:t>
            </a:r>
            <a:r>
              <a:rPr lang="en-US">
                <a:solidFill>
                  <a:schemeClr val="bg1"/>
                </a:solidFill>
              </a:rPr>
              <a:t>Preference</a:t>
            </a:r>
            <a:r>
              <a:rPr lang="en-US">
                <a:solidFill>
                  <a:srgbClr val="FFC000"/>
                </a:solidFill>
              </a:rPr>
              <a:t> : Lucknow ,Surat ,Vadodara , Chandigarh,Vishakapatnam ,Coimbatore Weekend </a:t>
            </a:r>
            <a:r>
              <a:rPr lang="en-US">
                <a:solidFill>
                  <a:schemeClr val="bg1"/>
                </a:solidFill>
              </a:rPr>
              <a:t>Preference</a:t>
            </a:r>
            <a:r>
              <a:rPr lang="en-US">
                <a:solidFill>
                  <a:srgbClr val="FFC000"/>
                </a:solidFill>
              </a:rPr>
              <a:t> : Jaipur ,Kochi ,Mysore</a:t>
            </a:r>
          </a:p>
        </p:txBody>
      </p:sp>
      <p:cxnSp>
        <p:nvCxnSpPr>
          <p:cNvPr id="9" name="Straight Connector 8">
            <a:extLst>
              <a:ext uri="{FF2B5EF4-FFF2-40B4-BE49-F238E27FC236}">
                <a16:creationId xmlns:a16="http://schemas.microsoft.com/office/drawing/2014/main" id="{EB545C0E-7F84-24FB-42C1-649872110FD1}"/>
              </a:ext>
            </a:extLst>
          </p:cNvPr>
          <p:cNvCxnSpPr/>
          <p:nvPr/>
        </p:nvCxnSpPr>
        <p:spPr>
          <a:xfrm flipV="1">
            <a:off x="1992846" y="5234655"/>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588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93D469A-907B-29FD-1B3B-37C983D52B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3C2EE877-C87C-8ADC-BD33-BE06009720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8084" y="5207765"/>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3190CE5F-F56E-973B-10B4-8B31F12244C3}"/>
              </a:ext>
            </a:extLst>
          </p:cNvPr>
          <p:cNvSpPr/>
          <p:nvPr/>
        </p:nvSpPr>
        <p:spPr>
          <a:xfrm>
            <a:off x="1992846" y="282397"/>
            <a:ext cx="9067801" cy="1566500"/>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Analyze the frequency of trips taken by repeat passengers in each city (e.g., % of repeat passengers taking 2 trips, 3 trips, etc.). Identify which cities contribute most to higher trip frequencies among repeat passengers, and examine if there are distinguishable patterns between tourism-focused and business-focused cities.</a:t>
            </a:r>
          </a:p>
        </p:txBody>
      </p:sp>
      <p:sp>
        <p:nvSpPr>
          <p:cNvPr id="5" name="Oval 4">
            <a:extLst>
              <a:ext uri="{FF2B5EF4-FFF2-40B4-BE49-F238E27FC236}">
                <a16:creationId xmlns:a16="http://schemas.microsoft.com/office/drawing/2014/main" id="{C12E0B1D-886A-C20D-40C6-DD45B6CC00AB}"/>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6</a:t>
            </a:r>
          </a:p>
        </p:txBody>
      </p:sp>
      <p:pic>
        <p:nvPicPr>
          <p:cNvPr id="9" name="Picture 8">
            <a:extLst>
              <a:ext uri="{FF2B5EF4-FFF2-40B4-BE49-F238E27FC236}">
                <a16:creationId xmlns:a16="http://schemas.microsoft.com/office/drawing/2014/main" id="{D6A81CBB-E288-4A6B-8D67-60FC553C03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4552" y="1971536"/>
            <a:ext cx="6095774" cy="2734057"/>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0" name="Rectangle 9">
            <a:extLst>
              <a:ext uri="{FF2B5EF4-FFF2-40B4-BE49-F238E27FC236}">
                <a16:creationId xmlns:a16="http://schemas.microsoft.com/office/drawing/2014/main" id="{AE092DFC-AD5A-8FC5-1E42-E70C04892E48}"/>
              </a:ext>
            </a:extLst>
          </p:cNvPr>
          <p:cNvSpPr/>
          <p:nvPr/>
        </p:nvSpPr>
        <p:spPr>
          <a:xfrm rot="10800000" flipH="1" flipV="1">
            <a:off x="2418407" y="5009104"/>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Surat , Lucknow ,Coimbatore ,Vadodara </a:t>
            </a:r>
            <a:r>
              <a:rPr lang="en-US">
                <a:solidFill>
                  <a:schemeClr val="bg1"/>
                </a:solidFill>
              </a:rPr>
              <a:t>contribute more to Higher trip frequencies ,these are business focused cities</a:t>
            </a:r>
            <a:br>
              <a:rPr lang="en-US">
                <a:solidFill>
                  <a:schemeClr val="bg1"/>
                </a:solidFill>
              </a:rPr>
            </a:br>
            <a:r>
              <a:rPr lang="en-US">
                <a:solidFill>
                  <a:schemeClr val="accent2"/>
                </a:solidFill>
              </a:rPr>
              <a:t>Jaipur , Mysore ,Vishakapatnam ,Kochi </a:t>
            </a:r>
            <a:r>
              <a:rPr lang="en-US">
                <a:solidFill>
                  <a:schemeClr val="bg1"/>
                </a:solidFill>
              </a:rPr>
              <a:t>are</a:t>
            </a:r>
            <a:r>
              <a:rPr lang="en-US">
                <a:solidFill>
                  <a:schemeClr val="accent2"/>
                </a:solidFill>
              </a:rPr>
              <a:t> Tourism </a:t>
            </a:r>
            <a:r>
              <a:rPr lang="en-US">
                <a:solidFill>
                  <a:schemeClr val="bg1"/>
                </a:solidFill>
              </a:rPr>
              <a:t>focused cities and they have highest(50%) of two trips</a:t>
            </a:r>
          </a:p>
        </p:txBody>
      </p:sp>
      <p:cxnSp>
        <p:nvCxnSpPr>
          <p:cNvPr id="11" name="Straight Connector 10">
            <a:extLst>
              <a:ext uri="{FF2B5EF4-FFF2-40B4-BE49-F238E27FC236}">
                <a16:creationId xmlns:a16="http://schemas.microsoft.com/office/drawing/2014/main" id="{3040CBF4-B9EF-85DA-2466-296B82562A8A}"/>
              </a:ext>
            </a:extLst>
          </p:cNvPr>
          <p:cNvCxnSpPr/>
          <p:nvPr/>
        </p:nvCxnSpPr>
        <p:spPr>
          <a:xfrm flipV="1">
            <a:off x="1992846" y="5360655"/>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BB03F31-52AC-20B0-B8FD-70767BA97EF3}"/>
              </a:ext>
            </a:extLst>
          </p:cNvPr>
          <p:cNvSpPr/>
          <p:nvPr/>
        </p:nvSpPr>
        <p:spPr>
          <a:xfrm rot="10800000" flipH="1" flipV="1">
            <a:off x="2418407" y="5009105"/>
            <a:ext cx="6233652" cy="1240970"/>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Surat , Lucknow ,Coimbatore ,Vadodara </a:t>
            </a:r>
            <a:r>
              <a:rPr lang="en-US">
                <a:solidFill>
                  <a:schemeClr val="bg1"/>
                </a:solidFill>
              </a:rPr>
              <a:t>contribute more to Higher trip frequencies ,these are </a:t>
            </a:r>
            <a:r>
              <a:rPr lang="en-US">
                <a:solidFill>
                  <a:srgbClr val="FFC000"/>
                </a:solidFill>
              </a:rPr>
              <a:t>business</a:t>
            </a:r>
            <a:r>
              <a:rPr lang="en-US">
                <a:solidFill>
                  <a:schemeClr val="bg1"/>
                </a:solidFill>
              </a:rPr>
              <a:t> focused cities</a:t>
            </a:r>
            <a:br>
              <a:rPr lang="en-US">
                <a:solidFill>
                  <a:schemeClr val="bg1"/>
                </a:solidFill>
              </a:rPr>
            </a:br>
            <a:r>
              <a:rPr lang="en-US">
                <a:solidFill>
                  <a:schemeClr val="accent4"/>
                </a:solidFill>
              </a:rPr>
              <a:t>Jaipur , Mysore ,Vishakapatnam ,Kochi </a:t>
            </a:r>
            <a:r>
              <a:rPr lang="en-US">
                <a:solidFill>
                  <a:schemeClr val="bg1"/>
                </a:solidFill>
              </a:rPr>
              <a:t>are</a:t>
            </a:r>
            <a:r>
              <a:rPr lang="en-US">
                <a:solidFill>
                  <a:schemeClr val="accent2"/>
                </a:solidFill>
              </a:rPr>
              <a:t> </a:t>
            </a:r>
            <a:r>
              <a:rPr lang="en-US">
                <a:solidFill>
                  <a:schemeClr val="accent4"/>
                </a:solidFill>
              </a:rPr>
              <a:t>Tourism</a:t>
            </a:r>
            <a:r>
              <a:rPr lang="en-US">
                <a:solidFill>
                  <a:schemeClr val="accent2"/>
                </a:solidFill>
              </a:rPr>
              <a:t> </a:t>
            </a:r>
            <a:r>
              <a:rPr lang="en-US">
                <a:solidFill>
                  <a:schemeClr val="bg1"/>
                </a:solidFill>
              </a:rPr>
              <a:t>focused cities and they have highest(50%) of two trips percentage.</a:t>
            </a:r>
          </a:p>
        </p:txBody>
      </p:sp>
    </p:spTree>
    <p:extLst>
      <p:ext uri="{BB962C8B-B14F-4D97-AF65-F5344CB8AC3E}">
        <p14:creationId xmlns:p14="http://schemas.microsoft.com/office/powerpoint/2010/main" val="346134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380BEC-B1E5-48BE-EB08-AE448C4D62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F1B8C1F5-E532-F127-D348-E75C4AD99F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356" y="5302046"/>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D6CAD9D1-637F-02C7-C203-E82318CA2CA3}"/>
              </a:ext>
            </a:extLst>
          </p:cNvPr>
          <p:cNvSpPr/>
          <p:nvPr/>
        </p:nvSpPr>
        <p:spPr>
          <a:xfrm>
            <a:off x="1992846" y="282397"/>
            <a:ext cx="9067801" cy="1616741"/>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For each city, evaluate monthly performance against targets for total trips, new passengers, and average passenger ratings from targets_db. Determine if each metric met, exceeded, or missed the target, and calculate the percentage difference. Identify any consistent patterns in target achievement, particularly across tourism versus business-focused cities.</a:t>
            </a:r>
          </a:p>
        </p:txBody>
      </p:sp>
      <p:sp>
        <p:nvSpPr>
          <p:cNvPr id="5" name="Oval 4">
            <a:extLst>
              <a:ext uri="{FF2B5EF4-FFF2-40B4-BE49-F238E27FC236}">
                <a16:creationId xmlns:a16="http://schemas.microsoft.com/office/drawing/2014/main" id="{D8A5042C-161C-F920-FF03-F13BD4A5372A}"/>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7</a:t>
            </a:r>
          </a:p>
        </p:txBody>
      </p:sp>
      <p:pic>
        <p:nvPicPr>
          <p:cNvPr id="7" name="Picture 6">
            <a:extLst>
              <a:ext uri="{FF2B5EF4-FFF2-40B4-BE49-F238E27FC236}">
                <a16:creationId xmlns:a16="http://schemas.microsoft.com/office/drawing/2014/main" id="{A22D5E29-B4EF-7DBC-7A13-8E735B86804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7260" y="2134471"/>
            <a:ext cx="9158971" cy="3000238"/>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8" name="Rectangle 7">
            <a:extLst>
              <a:ext uri="{FF2B5EF4-FFF2-40B4-BE49-F238E27FC236}">
                <a16:creationId xmlns:a16="http://schemas.microsoft.com/office/drawing/2014/main" id="{D880FE55-BE62-6F4B-D286-F60D6D5FF111}"/>
              </a:ext>
            </a:extLst>
          </p:cNvPr>
          <p:cNvSpPr/>
          <p:nvPr/>
        </p:nvSpPr>
        <p:spPr>
          <a:xfrm rot="10800000" flipH="1" flipV="1">
            <a:off x="2229679" y="5406940"/>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Tourism </a:t>
            </a:r>
            <a:r>
              <a:rPr lang="en-US">
                <a:solidFill>
                  <a:schemeClr val="bg1"/>
                </a:solidFill>
              </a:rPr>
              <a:t>cities like </a:t>
            </a:r>
            <a:r>
              <a:rPr lang="en-US">
                <a:solidFill>
                  <a:srgbClr val="FFC000"/>
                </a:solidFill>
              </a:rPr>
              <a:t>Jaipur , Mysore ,Kochi </a:t>
            </a:r>
            <a:r>
              <a:rPr lang="en-US">
                <a:solidFill>
                  <a:schemeClr val="bg1"/>
                </a:solidFill>
              </a:rPr>
              <a:t>has </a:t>
            </a:r>
            <a:r>
              <a:rPr lang="en-US">
                <a:solidFill>
                  <a:srgbClr val="FFC000"/>
                </a:solidFill>
              </a:rPr>
              <a:t>reached more than target trips  and more than Target rating</a:t>
            </a:r>
          </a:p>
        </p:txBody>
      </p:sp>
      <p:cxnSp>
        <p:nvCxnSpPr>
          <p:cNvPr id="9" name="Straight Connector 8">
            <a:extLst>
              <a:ext uri="{FF2B5EF4-FFF2-40B4-BE49-F238E27FC236}">
                <a16:creationId xmlns:a16="http://schemas.microsoft.com/office/drawing/2014/main" id="{862404AA-F46F-ACD1-D8D3-7DD67AF878C4}"/>
              </a:ext>
            </a:extLst>
          </p:cNvPr>
          <p:cNvCxnSpPr/>
          <p:nvPr/>
        </p:nvCxnSpPr>
        <p:spPr>
          <a:xfrm flipV="1">
            <a:off x="1804118" y="5758491"/>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60538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D0018F-6760-98A2-9DE2-FDD240D088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E5E24209-AC3A-8BE4-10C7-59887EF689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459" y="5122274"/>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A383D5B8-901A-50EC-A7DC-1115AA6F548C}"/>
              </a:ext>
            </a:extLst>
          </p:cNvPr>
          <p:cNvSpPr/>
          <p:nvPr/>
        </p:nvSpPr>
        <p:spPr>
          <a:xfrm>
            <a:off x="1992846" y="282397"/>
            <a:ext cx="9067801" cy="1337187"/>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Analyze the Repeat Passenger Rate (RPR%) for each city across the six-month period. Identify the top 2 and bottom 2 cities based on their RPR% to determine which locations have the strongest and weakest rates.</a:t>
            </a:r>
          </a:p>
        </p:txBody>
      </p:sp>
      <p:sp>
        <p:nvSpPr>
          <p:cNvPr id="5" name="Oval 4">
            <a:extLst>
              <a:ext uri="{FF2B5EF4-FFF2-40B4-BE49-F238E27FC236}">
                <a16:creationId xmlns:a16="http://schemas.microsoft.com/office/drawing/2014/main" id="{B56C7145-7D02-9FF4-609F-8071159B704F}"/>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8 A</a:t>
            </a:r>
          </a:p>
        </p:txBody>
      </p:sp>
      <p:pic>
        <p:nvPicPr>
          <p:cNvPr id="7" name="Picture 6">
            <a:extLst>
              <a:ext uri="{FF2B5EF4-FFF2-40B4-BE49-F238E27FC236}">
                <a16:creationId xmlns:a16="http://schemas.microsoft.com/office/drawing/2014/main" id="{DE99CEAD-9FAE-3320-239E-87C440C70A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2039" y="2166759"/>
            <a:ext cx="3029373" cy="2333951"/>
          </a:xfrm>
          <a:prstGeom prst="rect">
            <a:avLst/>
          </a:prstGeom>
          <a:solidFill>
            <a:srgbClr val="181830"/>
          </a:solidFill>
          <a:ln w="19050">
            <a:solidFill>
              <a:schemeClr val="bg1"/>
            </a:solidFill>
          </a:ln>
          <a:effectLst>
            <a:glow rad="139700">
              <a:schemeClr val="accent2">
                <a:satMod val="175000"/>
                <a:alpha val="40000"/>
              </a:schemeClr>
            </a:glow>
          </a:effectLst>
        </p:spPr>
      </p:pic>
      <p:pic>
        <p:nvPicPr>
          <p:cNvPr id="9" name="Picture 8">
            <a:extLst>
              <a:ext uri="{FF2B5EF4-FFF2-40B4-BE49-F238E27FC236}">
                <a16:creationId xmlns:a16="http://schemas.microsoft.com/office/drawing/2014/main" id="{148525CF-1939-5CF1-0BB9-1F915C5C13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9432" y="2166759"/>
            <a:ext cx="2791215" cy="2333951"/>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0" name="Rectangle 9">
            <a:extLst>
              <a:ext uri="{FF2B5EF4-FFF2-40B4-BE49-F238E27FC236}">
                <a16:creationId xmlns:a16="http://schemas.microsoft.com/office/drawing/2014/main" id="{60AE905F-A9BD-BC2A-BE03-164D5187A9C7}"/>
              </a:ext>
            </a:extLst>
          </p:cNvPr>
          <p:cNvSpPr/>
          <p:nvPr/>
        </p:nvSpPr>
        <p:spPr>
          <a:xfrm rot="10800000" flipH="1" flipV="1">
            <a:off x="2229679" y="4895437"/>
            <a:ext cx="6233652" cy="1102638"/>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rgbClr val="FFC000"/>
                </a:solidFill>
              </a:rPr>
              <a:t>Surat </a:t>
            </a:r>
            <a:r>
              <a:rPr lang="en-US">
                <a:solidFill>
                  <a:schemeClr val="bg1"/>
                </a:solidFill>
              </a:rPr>
              <a:t>and</a:t>
            </a:r>
            <a:r>
              <a:rPr lang="en-US">
                <a:solidFill>
                  <a:srgbClr val="FFC000"/>
                </a:solidFill>
              </a:rPr>
              <a:t> Lucknow </a:t>
            </a:r>
            <a:r>
              <a:rPr lang="en-US">
                <a:solidFill>
                  <a:schemeClr val="bg1"/>
                </a:solidFill>
              </a:rPr>
              <a:t>have</a:t>
            </a:r>
            <a:r>
              <a:rPr lang="en-US">
                <a:solidFill>
                  <a:srgbClr val="FFC000"/>
                </a:solidFill>
              </a:rPr>
              <a:t> Highest RPR% </a:t>
            </a:r>
            <a:r>
              <a:rPr lang="en-US">
                <a:solidFill>
                  <a:schemeClr val="bg1"/>
                </a:solidFill>
              </a:rPr>
              <a:t>and</a:t>
            </a:r>
            <a:r>
              <a:rPr lang="en-US">
                <a:solidFill>
                  <a:srgbClr val="FFC000"/>
                </a:solidFill>
              </a:rPr>
              <a:t> </a:t>
            </a:r>
            <a:br>
              <a:rPr lang="en-US">
                <a:solidFill>
                  <a:srgbClr val="FFC000"/>
                </a:solidFill>
              </a:rPr>
            </a:br>
            <a:r>
              <a:rPr lang="en-US">
                <a:solidFill>
                  <a:srgbClr val="FFC000"/>
                </a:solidFill>
              </a:rPr>
              <a:t>Jaipur ,Mysore </a:t>
            </a:r>
            <a:r>
              <a:rPr lang="en-US">
                <a:solidFill>
                  <a:schemeClr val="bg1"/>
                </a:solidFill>
              </a:rPr>
              <a:t>have</a:t>
            </a:r>
            <a:r>
              <a:rPr lang="en-US">
                <a:solidFill>
                  <a:srgbClr val="FFC000"/>
                </a:solidFill>
              </a:rPr>
              <a:t> lowest RPR%</a:t>
            </a:r>
          </a:p>
        </p:txBody>
      </p:sp>
      <p:cxnSp>
        <p:nvCxnSpPr>
          <p:cNvPr id="11" name="Straight Connector 10">
            <a:extLst>
              <a:ext uri="{FF2B5EF4-FFF2-40B4-BE49-F238E27FC236}">
                <a16:creationId xmlns:a16="http://schemas.microsoft.com/office/drawing/2014/main" id="{CF9F0426-4646-025A-76F0-141F7CF16CCC}"/>
              </a:ext>
            </a:extLst>
          </p:cNvPr>
          <p:cNvCxnSpPr/>
          <p:nvPr/>
        </p:nvCxnSpPr>
        <p:spPr>
          <a:xfrm flipV="1">
            <a:off x="1804118" y="5246988"/>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3D81F57A-A8CB-E520-801E-F5290D6660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16819" y="2153187"/>
            <a:ext cx="2439876" cy="2390697"/>
          </a:xfrm>
          <a:prstGeom prst="rect">
            <a:avLst/>
          </a:prstGeom>
          <a:solidFill>
            <a:srgbClr val="181830"/>
          </a:solidFill>
          <a:ln w="19050">
            <a:solidFill>
              <a:schemeClr val="bg1"/>
            </a:solidFill>
          </a:ln>
          <a:effectLst>
            <a:glow rad="139700">
              <a:schemeClr val="accent2">
                <a:satMod val="175000"/>
                <a:alpha val="40000"/>
              </a:schemeClr>
            </a:glow>
          </a:effectLst>
        </p:spPr>
      </p:pic>
    </p:spTree>
    <p:extLst>
      <p:ext uri="{BB962C8B-B14F-4D97-AF65-F5344CB8AC3E}">
        <p14:creationId xmlns:p14="http://schemas.microsoft.com/office/powerpoint/2010/main" val="2827253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C23D8DF-7812-B913-AD99-BBAB5B6FF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7065"/>
            <a:ext cx="12156490" cy="6858000"/>
          </a:xfrm>
          <a:prstGeom prst="rect">
            <a:avLst/>
          </a:prstGeom>
          <a:effectLst>
            <a:glow rad="101600">
              <a:schemeClr val="accent4">
                <a:lumMod val="40000"/>
                <a:lumOff val="60000"/>
                <a:alpha val="60000"/>
              </a:schemeClr>
            </a:glow>
          </a:effectLst>
        </p:spPr>
      </p:pic>
      <p:pic>
        <p:nvPicPr>
          <p:cNvPr id="3" name="Picture 2">
            <a:extLst>
              <a:ext uri="{FF2B5EF4-FFF2-40B4-BE49-F238E27FC236}">
                <a16:creationId xmlns:a16="http://schemas.microsoft.com/office/drawing/2014/main" id="{673D5EED-51A7-8454-4036-C12C7441C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7459" y="5122274"/>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Rectangle: Single Corner Rounded 3">
            <a:extLst>
              <a:ext uri="{FF2B5EF4-FFF2-40B4-BE49-F238E27FC236}">
                <a16:creationId xmlns:a16="http://schemas.microsoft.com/office/drawing/2014/main" id="{F57D2621-0996-1B08-6902-E39CE135F4B1}"/>
              </a:ext>
            </a:extLst>
          </p:cNvPr>
          <p:cNvSpPr/>
          <p:nvPr/>
        </p:nvSpPr>
        <p:spPr>
          <a:xfrm>
            <a:off x="1992846" y="282397"/>
            <a:ext cx="9067801" cy="1337187"/>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000">
                <a:latin typeface="Bahnschrift Condensed" panose="020B0502040204020203" pitchFamily="34" charset="0"/>
              </a:rPr>
              <a:t>Similarly, analyze the RPR% by month across all cities and identify the months with the highest and lowest repeat passenger rates. This will help to pinpoint any seasonal patterns or months with higher repeat passenger loyalty.</a:t>
            </a:r>
          </a:p>
        </p:txBody>
      </p:sp>
      <p:sp>
        <p:nvSpPr>
          <p:cNvPr id="5" name="Oval 4">
            <a:extLst>
              <a:ext uri="{FF2B5EF4-FFF2-40B4-BE49-F238E27FC236}">
                <a16:creationId xmlns:a16="http://schemas.microsoft.com/office/drawing/2014/main" id="{910BDDB0-BFA4-352B-7564-0CEFE285CE2C}"/>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8</a:t>
            </a:r>
          </a:p>
          <a:p>
            <a:pPr algn="ctr"/>
            <a:r>
              <a:rPr lang="en-IN" sz="2000" b="1">
                <a:solidFill>
                  <a:schemeClr val="tx1"/>
                </a:solidFill>
                <a:effectLst>
                  <a:outerShdw blurRad="60007" dir="1500000" sy="-30000" kx="800400" algn="bl" rotWithShape="0">
                    <a:prstClr val="black">
                      <a:alpha val="20000"/>
                    </a:prstClr>
                  </a:outerShdw>
                </a:effectLst>
              </a:rPr>
              <a:t>B</a:t>
            </a:r>
          </a:p>
        </p:txBody>
      </p:sp>
      <p:pic>
        <p:nvPicPr>
          <p:cNvPr id="9" name="Picture 8">
            <a:extLst>
              <a:ext uri="{FF2B5EF4-FFF2-40B4-BE49-F238E27FC236}">
                <a16:creationId xmlns:a16="http://schemas.microsoft.com/office/drawing/2014/main" id="{4C11530A-C2C9-0907-0E3B-D7057B403A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44163" y="2119129"/>
            <a:ext cx="6296904" cy="2619741"/>
          </a:xfrm>
          <a:prstGeom prst="rect">
            <a:avLst/>
          </a:prstGeom>
          <a:solidFill>
            <a:srgbClr val="181830"/>
          </a:solidFill>
          <a:ln w="19050">
            <a:solidFill>
              <a:schemeClr val="bg1"/>
            </a:solidFill>
          </a:ln>
          <a:effectLst>
            <a:glow rad="139700">
              <a:schemeClr val="accent2">
                <a:satMod val="175000"/>
                <a:alpha val="40000"/>
              </a:schemeClr>
            </a:glow>
          </a:effectLst>
        </p:spPr>
      </p:pic>
      <p:sp>
        <p:nvSpPr>
          <p:cNvPr id="10" name="Rectangle 9">
            <a:extLst>
              <a:ext uri="{FF2B5EF4-FFF2-40B4-BE49-F238E27FC236}">
                <a16:creationId xmlns:a16="http://schemas.microsoft.com/office/drawing/2014/main" id="{5D1E2A09-8F90-D269-CA1C-8A7EE6040430}"/>
              </a:ext>
            </a:extLst>
          </p:cNvPr>
          <p:cNvSpPr/>
          <p:nvPr/>
        </p:nvSpPr>
        <p:spPr>
          <a:xfrm rot="10800000" flipH="1" flipV="1">
            <a:off x="2229678" y="4895436"/>
            <a:ext cx="7205723" cy="1445073"/>
          </a:xfrm>
          <a:prstGeom prst="rect">
            <a:avLst/>
          </a:pr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All cities </a:t>
            </a:r>
            <a:r>
              <a:rPr lang="en-US">
                <a:solidFill>
                  <a:srgbClr val="FFC000"/>
                </a:solidFill>
              </a:rPr>
              <a:t>except Vishakapatnam </a:t>
            </a:r>
            <a:r>
              <a:rPr lang="en-US">
                <a:solidFill>
                  <a:schemeClr val="bg1"/>
                </a:solidFill>
              </a:rPr>
              <a:t>has</a:t>
            </a:r>
            <a:r>
              <a:rPr lang="en-US">
                <a:solidFill>
                  <a:srgbClr val="FFC000"/>
                </a:solidFill>
              </a:rPr>
              <a:t> highest RPR% </a:t>
            </a:r>
            <a:r>
              <a:rPr lang="en-US">
                <a:solidFill>
                  <a:schemeClr val="bg1"/>
                </a:solidFill>
              </a:rPr>
              <a:t>in</a:t>
            </a:r>
            <a:r>
              <a:rPr lang="en-US">
                <a:solidFill>
                  <a:srgbClr val="FFC000"/>
                </a:solidFill>
              </a:rPr>
              <a:t> May</a:t>
            </a:r>
            <a:br>
              <a:rPr lang="en-US">
                <a:solidFill>
                  <a:srgbClr val="FFC000"/>
                </a:solidFill>
              </a:rPr>
            </a:br>
            <a:r>
              <a:rPr lang="en-US">
                <a:solidFill>
                  <a:srgbClr val="FFC000"/>
                </a:solidFill>
              </a:rPr>
              <a:t>Vishakapatnam </a:t>
            </a:r>
            <a:r>
              <a:rPr lang="en-US">
                <a:solidFill>
                  <a:schemeClr val="bg1"/>
                </a:solidFill>
              </a:rPr>
              <a:t>has</a:t>
            </a:r>
            <a:r>
              <a:rPr lang="en-US">
                <a:solidFill>
                  <a:srgbClr val="FFC000"/>
                </a:solidFill>
              </a:rPr>
              <a:t> highest RPR% </a:t>
            </a:r>
            <a:r>
              <a:rPr lang="en-US">
                <a:solidFill>
                  <a:schemeClr val="bg1"/>
                </a:solidFill>
              </a:rPr>
              <a:t>in</a:t>
            </a:r>
            <a:r>
              <a:rPr lang="en-US">
                <a:solidFill>
                  <a:srgbClr val="FFC000"/>
                </a:solidFill>
              </a:rPr>
              <a:t> April</a:t>
            </a:r>
            <a:br>
              <a:rPr lang="en-US">
                <a:solidFill>
                  <a:srgbClr val="FFC000"/>
                </a:solidFill>
              </a:rPr>
            </a:br>
            <a:r>
              <a:rPr lang="en-US">
                <a:solidFill>
                  <a:srgbClr val="FFC000"/>
                </a:solidFill>
              </a:rPr>
              <a:t>Except Mysore ,Coimbatore </a:t>
            </a:r>
            <a:r>
              <a:rPr lang="en-US">
                <a:solidFill>
                  <a:schemeClr val="bg1"/>
                </a:solidFill>
              </a:rPr>
              <a:t>all</a:t>
            </a:r>
            <a:r>
              <a:rPr lang="en-US">
                <a:solidFill>
                  <a:srgbClr val="FFC000"/>
                </a:solidFill>
              </a:rPr>
              <a:t> other cities </a:t>
            </a:r>
            <a:r>
              <a:rPr lang="en-US">
                <a:solidFill>
                  <a:schemeClr val="bg1"/>
                </a:solidFill>
              </a:rPr>
              <a:t>have</a:t>
            </a:r>
            <a:r>
              <a:rPr lang="en-US">
                <a:solidFill>
                  <a:srgbClr val="FFC000"/>
                </a:solidFill>
              </a:rPr>
              <a:t> lowest RPR% in January , </a:t>
            </a:r>
            <a:br>
              <a:rPr lang="en-US">
                <a:solidFill>
                  <a:srgbClr val="FFC000"/>
                </a:solidFill>
              </a:rPr>
            </a:br>
            <a:r>
              <a:rPr lang="en-US">
                <a:solidFill>
                  <a:srgbClr val="FFC000"/>
                </a:solidFill>
              </a:rPr>
              <a:t>Mysore , Coimbatore </a:t>
            </a:r>
            <a:r>
              <a:rPr lang="en-US">
                <a:solidFill>
                  <a:schemeClr val="bg1"/>
                </a:solidFill>
              </a:rPr>
              <a:t>have</a:t>
            </a:r>
            <a:r>
              <a:rPr lang="en-US">
                <a:solidFill>
                  <a:srgbClr val="FFC000"/>
                </a:solidFill>
              </a:rPr>
              <a:t> lowest RPR% in February</a:t>
            </a:r>
            <a:br>
              <a:rPr lang="en-US">
                <a:solidFill>
                  <a:srgbClr val="FFC000"/>
                </a:solidFill>
              </a:rPr>
            </a:br>
            <a:endParaRPr lang="en-US">
              <a:solidFill>
                <a:srgbClr val="FFC000"/>
              </a:solidFill>
            </a:endParaRPr>
          </a:p>
        </p:txBody>
      </p:sp>
      <p:cxnSp>
        <p:nvCxnSpPr>
          <p:cNvPr id="11" name="Straight Connector 10">
            <a:extLst>
              <a:ext uri="{FF2B5EF4-FFF2-40B4-BE49-F238E27FC236}">
                <a16:creationId xmlns:a16="http://schemas.microsoft.com/office/drawing/2014/main" id="{528A373E-FC48-888B-9804-0BBD4DC2D215}"/>
              </a:ext>
            </a:extLst>
          </p:cNvPr>
          <p:cNvCxnSpPr/>
          <p:nvPr/>
        </p:nvCxnSpPr>
        <p:spPr>
          <a:xfrm flipV="1">
            <a:off x="1804118" y="5246988"/>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230133"/>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DC15D4-177E-F34C-89AF-36F178C259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 y="0"/>
            <a:ext cx="12058777" cy="6858000"/>
          </a:xfrm>
          <a:prstGeom prst="rect">
            <a:avLst/>
          </a:prstGeom>
          <a:gradFill flip="none" rotWithShape="1">
            <a:gsLst>
              <a:gs pos="0">
                <a:schemeClr val="bg1">
                  <a:lumMod val="65000"/>
                </a:schemeClr>
              </a:gs>
              <a:gs pos="100000">
                <a:schemeClr val="bg1"/>
              </a:gs>
            </a:gsLst>
            <a:lin ang="5400000" scaled="1"/>
            <a:tileRect/>
          </a:gradFill>
        </p:spPr>
      </p:pic>
      <p:pic>
        <p:nvPicPr>
          <p:cNvPr id="5" name="Picture 4">
            <a:extLst>
              <a:ext uri="{FF2B5EF4-FFF2-40B4-BE49-F238E27FC236}">
                <a16:creationId xmlns:a16="http://schemas.microsoft.com/office/drawing/2014/main" id="{291A83CA-46E4-9A39-E85C-34ED31BC0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26" y="919707"/>
            <a:ext cx="1655814" cy="188046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peech Bubble: Rectangle 5">
            <a:extLst>
              <a:ext uri="{FF2B5EF4-FFF2-40B4-BE49-F238E27FC236}">
                <a16:creationId xmlns:a16="http://schemas.microsoft.com/office/drawing/2014/main" id="{7EF2FDAB-3CB7-BC94-85BC-A89F26D24165}"/>
              </a:ext>
            </a:extLst>
          </p:cNvPr>
          <p:cNvSpPr/>
          <p:nvPr/>
        </p:nvSpPr>
        <p:spPr>
          <a:xfrm>
            <a:off x="1913751" y="610601"/>
            <a:ext cx="4070555" cy="783419"/>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Fantastic Peter , these insights are very important to me </a:t>
            </a:r>
          </a:p>
        </p:txBody>
      </p:sp>
      <p:pic>
        <p:nvPicPr>
          <p:cNvPr id="7" name="Picture 6">
            <a:extLst>
              <a:ext uri="{FF2B5EF4-FFF2-40B4-BE49-F238E27FC236}">
                <a16:creationId xmlns:a16="http://schemas.microsoft.com/office/drawing/2014/main" id="{439CA8C4-8E5B-07AB-2A2C-944DC6E8E8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2769" y="2069620"/>
            <a:ext cx="1864426" cy="1695182"/>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Speech Bubble: Rectangle 7">
            <a:extLst>
              <a:ext uri="{FF2B5EF4-FFF2-40B4-BE49-F238E27FC236}">
                <a16:creationId xmlns:a16="http://schemas.microsoft.com/office/drawing/2014/main" id="{F7632000-09AD-833D-CF68-CA8E5AB0C9A8}"/>
              </a:ext>
            </a:extLst>
          </p:cNvPr>
          <p:cNvSpPr/>
          <p:nvPr/>
        </p:nvSpPr>
        <p:spPr>
          <a:xfrm rot="10800000" flipV="1">
            <a:off x="5550054" y="1677910"/>
            <a:ext cx="4327301" cy="783419"/>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Its my duty Bruce </a:t>
            </a:r>
          </a:p>
        </p:txBody>
      </p:sp>
      <p:pic>
        <p:nvPicPr>
          <p:cNvPr id="9" name="Picture 8">
            <a:extLst>
              <a:ext uri="{FF2B5EF4-FFF2-40B4-BE49-F238E27FC236}">
                <a16:creationId xmlns:a16="http://schemas.microsoft.com/office/drawing/2014/main" id="{591CB8DE-C639-8A05-8D1A-8C056908DE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26" y="3186744"/>
            <a:ext cx="1655814" cy="162944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Speech Bubble: Rectangle 9">
            <a:extLst>
              <a:ext uri="{FF2B5EF4-FFF2-40B4-BE49-F238E27FC236}">
                <a16:creationId xmlns:a16="http://schemas.microsoft.com/office/drawing/2014/main" id="{5C5E2DC1-A5EF-C70A-1657-F36F715B14DD}"/>
              </a:ext>
            </a:extLst>
          </p:cNvPr>
          <p:cNvSpPr/>
          <p:nvPr/>
        </p:nvSpPr>
        <p:spPr>
          <a:xfrm>
            <a:off x="1882154" y="2788419"/>
            <a:ext cx="4070555" cy="896731"/>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Peter , I want you to create a interactive dashboard about the performance , metrices , revenue  of Goodcabs</a:t>
            </a:r>
          </a:p>
        </p:txBody>
      </p:sp>
      <p:pic>
        <p:nvPicPr>
          <p:cNvPr id="11" name="Picture 10">
            <a:extLst>
              <a:ext uri="{FF2B5EF4-FFF2-40B4-BE49-F238E27FC236}">
                <a16:creationId xmlns:a16="http://schemas.microsoft.com/office/drawing/2014/main" id="{4120554C-3A5E-FD22-ACCE-7AD9A50E3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2769" y="4391207"/>
            <a:ext cx="1864426" cy="1695182"/>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2" name="Speech Bubble: Rectangle 11">
            <a:extLst>
              <a:ext uri="{FF2B5EF4-FFF2-40B4-BE49-F238E27FC236}">
                <a16:creationId xmlns:a16="http://schemas.microsoft.com/office/drawing/2014/main" id="{B6E7644D-266F-E1B9-0578-43B1803738FA}"/>
              </a:ext>
            </a:extLst>
          </p:cNvPr>
          <p:cNvSpPr/>
          <p:nvPr/>
        </p:nvSpPr>
        <p:spPr>
          <a:xfrm rot="10800000" flipV="1">
            <a:off x="5550054" y="4001464"/>
            <a:ext cx="4327301" cy="943881"/>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Sure Bruce , I will start the work today itself,</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you will get interactive and insightful dashboard within  2 days</a:t>
            </a:r>
          </a:p>
        </p:txBody>
      </p:sp>
      <p:pic>
        <p:nvPicPr>
          <p:cNvPr id="13" name="Picture 12">
            <a:extLst>
              <a:ext uri="{FF2B5EF4-FFF2-40B4-BE49-F238E27FC236}">
                <a16:creationId xmlns:a16="http://schemas.microsoft.com/office/drawing/2014/main" id="{2CA5D788-A460-B2AB-60CF-84790B6A77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926" y="5238798"/>
            <a:ext cx="1655814" cy="1520459"/>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Speech Bubble: Rectangle 13">
            <a:extLst>
              <a:ext uri="{FF2B5EF4-FFF2-40B4-BE49-F238E27FC236}">
                <a16:creationId xmlns:a16="http://schemas.microsoft.com/office/drawing/2014/main" id="{D7EC735F-7FC3-9CAA-C632-B52232EA769A}"/>
              </a:ext>
            </a:extLst>
          </p:cNvPr>
          <p:cNvSpPr/>
          <p:nvPr/>
        </p:nvSpPr>
        <p:spPr>
          <a:xfrm>
            <a:off x="2025445" y="5337541"/>
            <a:ext cx="2476217" cy="487564"/>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Okay Peter </a:t>
            </a:r>
          </a:p>
        </p:txBody>
      </p:sp>
    </p:spTree>
    <p:extLst>
      <p:ext uri="{BB962C8B-B14F-4D97-AF65-F5344CB8AC3E}">
        <p14:creationId xmlns:p14="http://schemas.microsoft.com/office/powerpoint/2010/main" val="3271662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802354-478A-4C83-A132-6D4818E58A3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D8BC5F2-115A-080B-4191-03C872ADEA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sp>
        <p:nvSpPr>
          <p:cNvPr id="5" name="Arrow: Chevron 4">
            <a:extLst>
              <a:ext uri="{FF2B5EF4-FFF2-40B4-BE49-F238E27FC236}">
                <a16:creationId xmlns:a16="http://schemas.microsoft.com/office/drawing/2014/main" id="{0647AC66-E102-D47A-F816-EB1B943A060C}"/>
              </a:ext>
            </a:extLst>
          </p:cNvPr>
          <p:cNvSpPr/>
          <p:nvPr/>
        </p:nvSpPr>
        <p:spPr>
          <a:xfrm>
            <a:off x="468191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Arrow: Chevron 5">
            <a:extLst>
              <a:ext uri="{FF2B5EF4-FFF2-40B4-BE49-F238E27FC236}">
                <a16:creationId xmlns:a16="http://schemas.microsoft.com/office/drawing/2014/main" id="{A6AEF6C3-E7C9-6057-08B1-FA6F8219EBCD}"/>
              </a:ext>
            </a:extLst>
          </p:cNvPr>
          <p:cNvSpPr/>
          <p:nvPr/>
        </p:nvSpPr>
        <p:spPr>
          <a:xfrm>
            <a:off x="508945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Arrow: Chevron 6">
            <a:extLst>
              <a:ext uri="{FF2B5EF4-FFF2-40B4-BE49-F238E27FC236}">
                <a16:creationId xmlns:a16="http://schemas.microsoft.com/office/drawing/2014/main" id="{9E3E64CF-153B-7844-5FE3-465822580BD9}"/>
              </a:ext>
            </a:extLst>
          </p:cNvPr>
          <p:cNvSpPr/>
          <p:nvPr/>
        </p:nvSpPr>
        <p:spPr>
          <a:xfrm>
            <a:off x="6585951" y="2777613"/>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Chevron 7">
            <a:extLst>
              <a:ext uri="{FF2B5EF4-FFF2-40B4-BE49-F238E27FC236}">
                <a16:creationId xmlns:a16="http://schemas.microsoft.com/office/drawing/2014/main" id="{39E2B573-3C88-853A-7400-4E3D18A5A21F}"/>
              </a:ext>
            </a:extLst>
          </p:cNvPr>
          <p:cNvSpPr/>
          <p:nvPr/>
        </p:nvSpPr>
        <p:spPr>
          <a:xfrm>
            <a:off x="546015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8">
            <a:extLst>
              <a:ext uri="{FF2B5EF4-FFF2-40B4-BE49-F238E27FC236}">
                <a16:creationId xmlns:a16="http://schemas.microsoft.com/office/drawing/2014/main" id="{5038003F-14F5-4ECE-7A93-EB321C145B83}"/>
              </a:ext>
            </a:extLst>
          </p:cNvPr>
          <p:cNvSpPr/>
          <p:nvPr/>
        </p:nvSpPr>
        <p:spPr>
          <a:xfrm>
            <a:off x="5842618" y="2797278"/>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9">
            <a:extLst>
              <a:ext uri="{FF2B5EF4-FFF2-40B4-BE49-F238E27FC236}">
                <a16:creationId xmlns:a16="http://schemas.microsoft.com/office/drawing/2014/main" id="{85233DC8-DD70-D736-0F21-1E8301E45344}"/>
              </a:ext>
            </a:extLst>
          </p:cNvPr>
          <p:cNvSpPr/>
          <p:nvPr/>
        </p:nvSpPr>
        <p:spPr>
          <a:xfrm>
            <a:off x="622507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TextBox 13">
            <a:extLst>
              <a:ext uri="{FF2B5EF4-FFF2-40B4-BE49-F238E27FC236}">
                <a16:creationId xmlns:a16="http://schemas.microsoft.com/office/drawing/2014/main" id="{3017D489-9D7A-88F5-1D8E-99A633D33300}"/>
              </a:ext>
            </a:extLst>
          </p:cNvPr>
          <p:cNvSpPr txBox="1"/>
          <p:nvPr/>
        </p:nvSpPr>
        <p:spPr>
          <a:xfrm>
            <a:off x="3948638" y="1895535"/>
            <a:ext cx="5274625" cy="584775"/>
          </a:xfrm>
          <a:prstGeom prst="rect">
            <a:avLst/>
          </a:prstGeom>
          <a:noFill/>
        </p:spPr>
        <p:txBody>
          <a:bodyPr wrap="square" rtlCol="0">
            <a:spAutoFit/>
          </a:bodyPr>
          <a:lstStyle/>
          <a:p>
            <a:r>
              <a:rPr lang="en-US" sz="3200">
                <a:solidFill>
                  <a:schemeClr val="accent4">
                    <a:lumMod val="60000"/>
                    <a:lumOff val="40000"/>
                  </a:schemeClr>
                </a:solidFill>
                <a:latin typeface="Algerian" panose="04020705040A02060702" pitchFamily="82" charset="0"/>
              </a:rPr>
              <a:t>Two days later </a:t>
            </a:r>
            <a:endParaRPr lang="en-IN" sz="3200">
              <a:solidFill>
                <a:schemeClr val="accent4">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1094871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76F813-D27F-13E8-B3D5-C8A2D004A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D274F159-5697-B4D3-7AEC-E575FFDF3B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42674055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A9C91AC-DD06-68AD-EBD5-D1340C10B4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387"/>
            <a:ext cx="12058777" cy="6858000"/>
          </a:xfrm>
          <a:prstGeom prst="rect">
            <a:avLst/>
          </a:prstGeom>
        </p:spPr>
      </p:pic>
      <p:pic>
        <p:nvPicPr>
          <p:cNvPr id="3" name="Picture 2">
            <a:extLst>
              <a:ext uri="{FF2B5EF4-FFF2-40B4-BE49-F238E27FC236}">
                <a16:creationId xmlns:a16="http://schemas.microsoft.com/office/drawing/2014/main" id="{5634773C-552C-7212-BC78-600A5EBE5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23" y="2885968"/>
            <a:ext cx="1655814" cy="1629440"/>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4" name="Speech Bubble: Rectangle 3">
            <a:extLst>
              <a:ext uri="{FF2B5EF4-FFF2-40B4-BE49-F238E27FC236}">
                <a16:creationId xmlns:a16="http://schemas.microsoft.com/office/drawing/2014/main" id="{3D1B498D-A88E-2589-0EED-84AF393D7E9E}"/>
              </a:ext>
            </a:extLst>
          </p:cNvPr>
          <p:cNvSpPr/>
          <p:nvPr/>
        </p:nvSpPr>
        <p:spPr>
          <a:xfrm>
            <a:off x="1789037" y="2301443"/>
            <a:ext cx="4070555" cy="896731"/>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accent1">
                    <a:lumMod val="75000"/>
                  </a:schemeClr>
                </a:solidFill>
                <a:latin typeface="Bahnschrift SemiBold SemiConden" panose="020B0502040204020203" pitchFamily="34" charset="0"/>
              </a:rPr>
              <a:t>Sure Bruce , I will inform you if I need any improvements</a:t>
            </a:r>
            <a:endParaRPr lang="en-IN">
              <a:solidFill>
                <a:schemeClr val="accent1">
                  <a:lumMod val="75000"/>
                </a:schemeClr>
              </a:solidFill>
              <a:latin typeface="Bahnschrift SemiBold SemiConden" panose="020B0502040204020203" pitchFamily="34" charset="0"/>
            </a:endParaRPr>
          </a:p>
        </p:txBody>
      </p:sp>
      <p:pic>
        <p:nvPicPr>
          <p:cNvPr id="5" name="Picture 4">
            <a:extLst>
              <a:ext uri="{FF2B5EF4-FFF2-40B4-BE49-F238E27FC236}">
                <a16:creationId xmlns:a16="http://schemas.microsoft.com/office/drawing/2014/main" id="{AB978215-19A3-C1B5-F773-1E1F733B57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898" y="1219480"/>
            <a:ext cx="1864426" cy="1695182"/>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Speech Bubble: Rectangle 5">
            <a:extLst>
              <a:ext uri="{FF2B5EF4-FFF2-40B4-BE49-F238E27FC236}">
                <a16:creationId xmlns:a16="http://schemas.microsoft.com/office/drawing/2014/main" id="{6A243CA2-F680-D0C9-4658-2A663FDECB69}"/>
              </a:ext>
            </a:extLst>
          </p:cNvPr>
          <p:cNvSpPr/>
          <p:nvPr/>
        </p:nvSpPr>
        <p:spPr>
          <a:xfrm rot="10800000" flipV="1">
            <a:off x="4712676" y="724862"/>
            <a:ext cx="4916028" cy="1342209"/>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Bruce I have the completed the Dashboard ,</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I will provide you the dashboard link and presented vedio link.</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You can mail me if u need any improvements </a:t>
            </a:r>
          </a:p>
        </p:txBody>
      </p:sp>
      <p:pic>
        <p:nvPicPr>
          <p:cNvPr id="7" name="Picture 6">
            <a:extLst>
              <a:ext uri="{FF2B5EF4-FFF2-40B4-BE49-F238E27FC236}">
                <a16:creationId xmlns:a16="http://schemas.microsoft.com/office/drawing/2014/main" id="{F5EE046F-142C-03B3-1925-FB832F1D1F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55092" y="3851789"/>
            <a:ext cx="1864426" cy="1695182"/>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Speech Bubble: Rectangle 7">
            <a:extLst>
              <a:ext uri="{FF2B5EF4-FFF2-40B4-BE49-F238E27FC236}">
                <a16:creationId xmlns:a16="http://schemas.microsoft.com/office/drawing/2014/main" id="{BB503D9D-0CD0-FFF4-561C-8B4018BC788E}"/>
              </a:ext>
            </a:extLst>
          </p:cNvPr>
          <p:cNvSpPr/>
          <p:nvPr/>
        </p:nvSpPr>
        <p:spPr>
          <a:xfrm rot="10800000" flipV="1">
            <a:off x="3979147" y="3357171"/>
            <a:ext cx="5762751" cy="1342209"/>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a:solidFill>
                  <a:schemeClr val="accent1">
                    <a:lumMod val="75000"/>
                  </a:schemeClr>
                </a:solidFill>
                <a:latin typeface="Bahnschrift SemiBold SemiConden" panose="020B0502040204020203" pitchFamily="34" charset="0"/>
              </a:rPr>
              <a:t>Here you go Bruce </a:t>
            </a:r>
            <a:br>
              <a:rPr lang="en-IN">
                <a:solidFill>
                  <a:schemeClr val="accent1">
                    <a:lumMod val="75000"/>
                  </a:schemeClr>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Dashboard link :  </a:t>
            </a:r>
            <a:r>
              <a:rPr lang="en-IN">
                <a:solidFill>
                  <a:schemeClr val="accent2"/>
                </a:solidFill>
                <a:latin typeface="Bahnschrift SemiBold SemiConden" panose="020B0502040204020203" pitchFamily="34" charset="0"/>
                <a:hlinkClick r:id="rId5">
                  <a:extLst>
                    <a:ext uri="{A12FA001-AC4F-418D-AE19-62706E023703}">
                      <ahyp:hlinkClr xmlns:ahyp="http://schemas.microsoft.com/office/drawing/2018/hyperlinkcolor" val="tx"/>
                    </a:ext>
                  </a:extLst>
                </a:hlinkClick>
              </a:rPr>
              <a:t>GoodCabs live Dashbaoard </a:t>
            </a:r>
            <a:br>
              <a:rPr lang="en-IN">
                <a:solidFill>
                  <a:schemeClr val="accent2"/>
                </a:solidFill>
                <a:latin typeface="Bahnschrift SemiBold SemiConden" panose="020B0502040204020203" pitchFamily="34" charset="0"/>
              </a:rPr>
            </a:br>
            <a:r>
              <a:rPr lang="en-IN">
                <a:solidFill>
                  <a:schemeClr val="accent1">
                    <a:lumMod val="75000"/>
                  </a:schemeClr>
                </a:solidFill>
                <a:latin typeface="Bahnschrift SemiBold SemiConden" panose="020B0502040204020203" pitchFamily="34" charset="0"/>
              </a:rPr>
              <a:t>Youtube Presentation vedio : </a:t>
            </a:r>
            <a:r>
              <a:rPr lang="en-IN">
                <a:solidFill>
                  <a:schemeClr val="accent2"/>
                </a:solidFill>
                <a:latin typeface="Bahnschrift SemiBold SemiConden" panose="020B0502040204020203" pitchFamily="34" charset="0"/>
                <a:hlinkClick r:id="rId6">
                  <a:extLst>
                    <a:ext uri="{A12FA001-AC4F-418D-AE19-62706E023703}">
                      <ahyp:hlinkClr xmlns:ahyp="http://schemas.microsoft.com/office/drawing/2018/hyperlinkcolor" val="tx"/>
                    </a:ext>
                  </a:extLst>
                </a:hlinkClick>
              </a:rPr>
              <a:t>Presentation Vedio</a:t>
            </a:r>
            <a:endParaRPr lang="en-IN">
              <a:solidFill>
                <a:schemeClr val="accent2"/>
              </a:solidFill>
              <a:latin typeface="Bahnschrift SemiBold SemiConden" panose="020B0502040204020203" pitchFamily="34" charset="0"/>
            </a:endParaRPr>
          </a:p>
        </p:txBody>
      </p:sp>
    </p:spTree>
    <p:extLst>
      <p:ext uri="{BB962C8B-B14F-4D97-AF65-F5344CB8AC3E}">
        <p14:creationId xmlns:p14="http://schemas.microsoft.com/office/powerpoint/2010/main" val="2753761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A3B80B-E890-EA2D-6722-108C6FEAA03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AEC9DBD-8FBC-BE14-0848-77658838F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387"/>
            <a:ext cx="12058777" cy="6858000"/>
          </a:xfrm>
          <a:prstGeom prst="rect">
            <a:avLst/>
          </a:prstGeom>
        </p:spPr>
      </p:pic>
      <p:pic>
        <p:nvPicPr>
          <p:cNvPr id="10" name="Picture 9">
            <a:extLst>
              <a:ext uri="{FF2B5EF4-FFF2-40B4-BE49-F238E27FC236}">
                <a16:creationId xmlns:a16="http://schemas.microsoft.com/office/drawing/2014/main" id="{7EE63873-3152-2954-A6FE-C9F9CBC99B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sp>
        <p:nvSpPr>
          <p:cNvPr id="11" name="Arrow: Chevron 10">
            <a:extLst>
              <a:ext uri="{FF2B5EF4-FFF2-40B4-BE49-F238E27FC236}">
                <a16:creationId xmlns:a16="http://schemas.microsoft.com/office/drawing/2014/main" id="{453FACC0-F5F4-0536-57A9-ED3A869314B3}"/>
              </a:ext>
            </a:extLst>
          </p:cNvPr>
          <p:cNvSpPr/>
          <p:nvPr/>
        </p:nvSpPr>
        <p:spPr>
          <a:xfrm>
            <a:off x="468191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2" name="Arrow: Chevron 11">
            <a:extLst>
              <a:ext uri="{FF2B5EF4-FFF2-40B4-BE49-F238E27FC236}">
                <a16:creationId xmlns:a16="http://schemas.microsoft.com/office/drawing/2014/main" id="{FF5B1670-3308-06D3-8E06-E3E8C5D5FACD}"/>
              </a:ext>
            </a:extLst>
          </p:cNvPr>
          <p:cNvSpPr/>
          <p:nvPr/>
        </p:nvSpPr>
        <p:spPr>
          <a:xfrm>
            <a:off x="508945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3" name="Arrow: Chevron 12">
            <a:extLst>
              <a:ext uri="{FF2B5EF4-FFF2-40B4-BE49-F238E27FC236}">
                <a16:creationId xmlns:a16="http://schemas.microsoft.com/office/drawing/2014/main" id="{D0FC0000-D8CB-D01C-1BBF-92D44561CD6E}"/>
              </a:ext>
            </a:extLst>
          </p:cNvPr>
          <p:cNvSpPr/>
          <p:nvPr/>
        </p:nvSpPr>
        <p:spPr>
          <a:xfrm>
            <a:off x="6585951" y="2777613"/>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4" name="Arrow: Chevron 13">
            <a:extLst>
              <a:ext uri="{FF2B5EF4-FFF2-40B4-BE49-F238E27FC236}">
                <a16:creationId xmlns:a16="http://schemas.microsoft.com/office/drawing/2014/main" id="{24BA9E47-2DF9-0925-5C4C-B1553BE98D13}"/>
              </a:ext>
            </a:extLst>
          </p:cNvPr>
          <p:cNvSpPr/>
          <p:nvPr/>
        </p:nvSpPr>
        <p:spPr>
          <a:xfrm>
            <a:off x="546015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5" name="Arrow: Chevron 14">
            <a:extLst>
              <a:ext uri="{FF2B5EF4-FFF2-40B4-BE49-F238E27FC236}">
                <a16:creationId xmlns:a16="http://schemas.microsoft.com/office/drawing/2014/main" id="{7E51AA86-D69C-CE98-1BA8-3F0EEBB13206}"/>
              </a:ext>
            </a:extLst>
          </p:cNvPr>
          <p:cNvSpPr/>
          <p:nvPr/>
        </p:nvSpPr>
        <p:spPr>
          <a:xfrm>
            <a:off x="5842618" y="2797278"/>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6" name="Arrow: Chevron 15">
            <a:extLst>
              <a:ext uri="{FF2B5EF4-FFF2-40B4-BE49-F238E27FC236}">
                <a16:creationId xmlns:a16="http://schemas.microsoft.com/office/drawing/2014/main" id="{AE129308-16C5-E922-8D6B-086A26877063}"/>
              </a:ext>
            </a:extLst>
          </p:cNvPr>
          <p:cNvSpPr/>
          <p:nvPr/>
        </p:nvSpPr>
        <p:spPr>
          <a:xfrm>
            <a:off x="622507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7" name="TextBox 16">
            <a:extLst>
              <a:ext uri="{FF2B5EF4-FFF2-40B4-BE49-F238E27FC236}">
                <a16:creationId xmlns:a16="http://schemas.microsoft.com/office/drawing/2014/main" id="{0C576473-4879-D816-8082-953BB9849F7B}"/>
              </a:ext>
            </a:extLst>
          </p:cNvPr>
          <p:cNvSpPr txBox="1"/>
          <p:nvPr/>
        </p:nvSpPr>
        <p:spPr>
          <a:xfrm>
            <a:off x="3706750" y="1996018"/>
            <a:ext cx="5274625" cy="584775"/>
          </a:xfrm>
          <a:prstGeom prst="rect">
            <a:avLst/>
          </a:prstGeom>
          <a:noFill/>
        </p:spPr>
        <p:txBody>
          <a:bodyPr wrap="square" rtlCol="0">
            <a:spAutoFit/>
          </a:bodyPr>
          <a:lstStyle/>
          <a:p>
            <a:r>
              <a:rPr lang="en-US" sz="3200">
                <a:solidFill>
                  <a:schemeClr val="accent4">
                    <a:lumMod val="60000"/>
                    <a:lumOff val="40000"/>
                  </a:schemeClr>
                </a:solidFill>
                <a:latin typeface="Algerian" panose="04020705040A02060702" pitchFamily="82" charset="0"/>
              </a:rPr>
              <a:t>Dashboard   images </a:t>
            </a:r>
            <a:endParaRPr lang="en-IN" sz="3200">
              <a:solidFill>
                <a:schemeClr val="accent4">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42776110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D74F7A-61E5-6AB2-D981-2051D2C6B8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387"/>
            <a:ext cx="12058777" cy="6858000"/>
          </a:xfrm>
          <a:prstGeom prst="rect">
            <a:avLst/>
          </a:prstGeom>
        </p:spPr>
      </p:pic>
      <p:pic>
        <p:nvPicPr>
          <p:cNvPr id="4" name="Picture 3">
            <a:extLst>
              <a:ext uri="{FF2B5EF4-FFF2-40B4-BE49-F238E27FC236}">
                <a16:creationId xmlns:a16="http://schemas.microsoft.com/office/drawing/2014/main" id="{330BA6A0-6D17-4894-10EB-7E13F12A1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22" y="0"/>
            <a:ext cx="11854461" cy="6619533"/>
          </a:xfrm>
          <a:prstGeom prst="rect">
            <a:avLst/>
          </a:prstGeom>
        </p:spPr>
      </p:pic>
    </p:spTree>
    <p:extLst>
      <p:ext uri="{BB962C8B-B14F-4D97-AF65-F5344CB8AC3E}">
        <p14:creationId xmlns:p14="http://schemas.microsoft.com/office/powerpoint/2010/main" val="23343725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BC4EED-DA4C-58B5-3AD1-BFD15674A9BB}"/>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EFA1F5E-4D31-E1A9-7B27-D490807F5F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 y="0"/>
            <a:ext cx="12058777" cy="6858000"/>
          </a:xfrm>
          <a:prstGeom prst="rect">
            <a:avLst/>
          </a:prstGeom>
        </p:spPr>
      </p:pic>
      <p:pic>
        <p:nvPicPr>
          <p:cNvPr id="5" name="Picture 4">
            <a:extLst>
              <a:ext uri="{FF2B5EF4-FFF2-40B4-BE49-F238E27FC236}">
                <a16:creationId xmlns:a16="http://schemas.microsoft.com/office/drawing/2014/main" id="{E6014468-77FA-CEF3-D6B9-C528802D1C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913" y="135413"/>
            <a:ext cx="11794171" cy="6587173"/>
          </a:xfrm>
          <a:prstGeom prst="rect">
            <a:avLst/>
          </a:prstGeom>
        </p:spPr>
      </p:pic>
    </p:spTree>
    <p:extLst>
      <p:ext uri="{BB962C8B-B14F-4D97-AF65-F5344CB8AC3E}">
        <p14:creationId xmlns:p14="http://schemas.microsoft.com/office/powerpoint/2010/main" val="5148950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4004D0-171A-BA7A-0CDA-B694DB3E127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6F39096-A27D-815A-C9B9-05A29AA636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11" y="0"/>
            <a:ext cx="12058777" cy="6858000"/>
          </a:xfrm>
          <a:prstGeom prst="rect">
            <a:avLst/>
          </a:prstGeom>
        </p:spPr>
      </p:pic>
      <p:pic>
        <p:nvPicPr>
          <p:cNvPr id="5" name="Picture 4">
            <a:extLst>
              <a:ext uri="{FF2B5EF4-FFF2-40B4-BE49-F238E27FC236}">
                <a16:creationId xmlns:a16="http://schemas.microsoft.com/office/drawing/2014/main" id="{A51199CC-4F65-C38F-F11A-A962772FF3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221" y="137747"/>
            <a:ext cx="11925555" cy="6582505"/>
          </a:xfrm>
          <a:prstGeom prst="rect">
            <a:avLst/>
          </a:prstGeom>
        </p:spPr>
      </p:pic>
    </p:spTree>
    <p:extLst>
      <p:ext uri="{BB962C8B-B14F-4D97-AF65-F5344CB8AC3E}">
        <p14:creationId xmlns:p14="http://schemas.microsoft.com/office/powerpoint/2010/main" val="1072890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7BAE69-7C16-E7F2-B8AE-A590F6369E7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9CDB3FD-F98B-970B-3C74-BD1E4FCF1D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733"/>
            <a:ext cx="12058777" cy="6672534"/>
          </a:xfrm>
          <a:prstGeom prst="rect">
            <a:avLst/>
          </a:prstGeom>
        </p:spPr>
      </p:pic>
      <p:pic>
        <p:nvPicPr>
          <p:cNvPr id="5" name="Picture 4">
            <a:extLst>
              <a:ext uri="{FF2B5EF4-FFF2-40B4-BE49-F238E27FC236}">
                <a16:creationId xmlns:a16="http://schemas.microsoft.com/office/drawing/2014/main" id="{A804759D-60B6-EDB8-A7ED-F0BDF14698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0" y="190918"/>
            <a:ext cx="11925555" cy="6481615"/>
          </a:xfrm>
          <a:prstGeom prst="rect">
            <a:avLst/>
          </a:prstGeom>
        </p:spPr>
      </p:pic>
    </p:spTree>
    <p:extLst>
      <p:ext uri="{BB962C8B-B14F-4D97-AF65-F5344CB8AC3E}">
        <p14:creationId xmlns:p14="http://schemas.microsoft.com/office/powerpoint/2010/main" val="28511319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5C3C21-CAEF-9BE9-CF61-7773C77B0C1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3F37122-E964-2C92-252E-73D4A5AEE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311933" cy="6963508"/>
          </a:xfrm>
          <a:prstGeom prst="rect">
            <a:avLst/>
          </a:prstGeom>
        </p:spPr>
      </p:pic>
      <p:pic>
        <p:nvPicPr>
          <p:cNvPr id="5" name="Picture 4">
            <a:extLst>
              <a:ext uri="{FF2B5EF4-FFF2-40B4-BE49-F238E27FC236}">
                <a16:creationId xmlns:a16="http://schemas.microsoft.com/office/drawing/2014/main" id="{24530EFD-7686-112F-6AB8-EB27E6047F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0" y="159008"/>
            <a:ext cx="12125389" cy="6698992"/>
          </a:xfrm>
          <a:prstGeom prst="rect">
            <a:avLst/>
          </a:prstGeom>
        </p:spPr>
      </p:pic>
    </p:spTree>
    <p:extLst>
      <p:ext uri="{BB962C8B-B14F-4D97-AF65-F5344CB8AC3E}">
        <p14:creationId xmlns:p14="http://schemas.microsoft.com/office/powerpoint/2010/main" val="1196348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13962-79C1-DC86-8329-4A62E496EBFD}"/>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8BEB6FE-7929-C20E-2669-4A3B495E8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388"/>
            <a:ext cx="12200126" cy="6938387"/>
          </a:xfrm>
          <a:prstGeom prst="rect">
            <a:avLst/>
          </a:prstGeom>
        </p:spPr>
      </p:pic>
      <p:pic>
        <p:nvPicPr>
          <p:cNvPr id="5" name="Picture 4">
            <a:extLst>
              <a:ext uri="{FF2B5EF4-FFF2-40B4-BE49-F238E27FC236}">
                <a16:creationId xmlns:a16="http://schemas.microsoft.com/office/drawing/2014/main" id="{D8CE1CED-BA26-FF99-FF4B-85D0E98F94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00" y="94271"/>
            <a:ext cx="12033800" cy="6669457"/>
          </a:xfrm>
          <a:prstGeom prst="rect">
            <a:avLst/>
          </a:prstGeom>
        </p:spPr>
      </p:pic>
    </p:spTree>
    <p:extLst>
      <p:ext uri="{BB962C8B-B14F-4D97-AF65-F5344CB8AC3E}">
        <p14:creationId xmlns:p14="http://schemas.microsoft.com/office/powerpoint/2010/main" val="29104911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1BACF-97FD-7640-3F3E-F24F6640387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FB92923-00D9-34C5-DE5A-01DAB782FF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0387"/>
            <a:ext cx="12192000" cy="6933766"/>
          </a:xfrm>
          <a:prstGeom prst="rect">
            <a:avLst/>
          </a:prstGeom>
        </p:spPr>
      </p:pic>
      <p:pic>
        <p:nvPicPr>
          <p:cNvPr id="5" name="Picture 4">
            <a:extLst>
              <a:ext uri="{FF2B5EF4-FFF2-40B4-BE49-F238E27FC236}">
                <a16:creationId xmlns:a16="http://schemas.microsoft.com/office/drawing/2014/main" id="{911B0F41-AA0F-28CC-2673-B956300F0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628" y="20017"/>
            <a:ext cx="11967587" cy="6657192"/>
          </a:xfrm>
          <a:prstGeom prst="rect">
            <a:avLst/>
          </a:prstGeom>
        </p:spPr>
      </p:pic>
    </p:spTree>
    <p:extLst>
      <p:ext uri="{BB962C8B-B14F-4D97-AF65-F5344CB8AC3E}">
        <p14:creationId xmlns:p14="http://schemas.microsoft.com/office/powerpoint/2010/main" val="42657649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0C75E5-C73E-99C3-78B7-FD88149FA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E94F7A8A-3CF4-461E-9CE8-BE8AEC68F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25069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89AAD3-EEB3-3B1A-C745-A243685535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D2C607FF-3419-8E19-1E90-612EC677BB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208" y="1762433"/>
            <a:ext cx="2470125" cy="29275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5" name="Arrow: Chevron 4">
            <a:extLst>
              <a:ext uri="{FF2B5EF4-FFF2-40B4-BE49-F238E27FC236}">
                <a16:creationId xmlns:a16="http://schemas.microsoft.com/office/drawing/2014/main" id="{DAABCDA1-C918-6444-29A5-AD54C2A6D9D4}"/>
              </a:ext>
            </a:extLst>
          </p:cNvPr>
          <p:cNvSpPr/>
          <p:nvPr/>
        </p:nvSpPr>
        <p:spPr>
          <a:xfrm>
            <a:off x="468191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6" name="Arrow: Chevron 5">
            <a:extLst>
              <a:ext uri="{FF2B5EF4-FFF2-40B4-BE49-F238E27FC236}">
                <a16:creationId xmlns:a16="http://schemas.microsoft.com/office/drawing/2014/main" id="{CF6C7F11-F5C2-DD03-E1D2-4F056FFEA668}"/>
              </a:ext>
            </a:extLst>
          </p:cNvPr>
          <p:cNvSpPr/>
          <p:nvPr/>
        </p:nvSpPr>
        <p:spPr>
          <a:xfrm>
            <a:off x="5089452"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7" name="Arrow: Chevron 6">
            <a:extLst>
              <a:ext uri="{FF2B5EF4-FFF2-40B4-BE49-F238E27FC236}">
                <a16:creationId xmlns:a16="http://schemas.microsoft.com/office/drawing/2014/main" id="{E166F938-5359-4198-CC35-44D779F3378F}"/>
              </a:ext>
            </a:extLst>
          </p:cNvPr>
          <p:cNvSpPr/>
          <p:nvPr/>
        </p:nvSpPr>
        <p:spPr>
          <a:xfrm>
            <a:off x="6585951" y="2777613"/>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8" name="Arrow: Chevron 7">
            <a:extLst>
              <a:ext uri="{FF2B5EF4-FFF2-40B4-BE49-F238E27FC236}">
                <a16:creationId xmlns:a16="http://schemas.microsoft.com/office/drawing/2014/main" id="{D16AA915-F231-04F2-A0F8-50B74FE6E263}"/>
              </a:ext>
            </a:extLst>
          </p:cNvPr>
          <p:cNvSpPr/>
          <p:nvPr/>
        </p:nvSpPr>
        <p:spPr>
          <a:xfrm>
            <a:off x="546015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9" name="Arrow: Chevron 8">
            <a:extLst>
              <a:ext uri="{FF2B5EF4-FFF2-40B4-BE49-F238E27FC236}">
                <a16:creationId xmlns:a16="http://schemas.microsoft.com/office/drawing/2014/main" id="{D08528D0-D1C3-CEF7-7D90-8DF70E23CB5A}"/>
              </a:ext>
            </a:extLst>
          </p:cNvPr>
          <p:cNvSpPr/>
          <p:nvPr/>
        </p:nvSpPr>
        <p:spPr>
          <a:xfrm>
            <a:off x="5842618" y="2797278"/>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sp>
        <p:nvSpPr>
          <p:cNvPr id="10" name="Arrow: Chevron 9">
            <a:extLst>
              <a:ext uri="{FF2B5EF4-FFF2-40B4-BE49-F238E27FC236}">
                <a16:creationId xmlns:a16="http://schemas.microsoft.com/office/drawing/2014/main" id="{00328283-2760-4FBC-6E85-C72845F2B446}"/>
              </a:ext>
            </a:extLst>
          </p:cNvPr>
          <p:cNvSpPr/>
          <p:nvPr/>
        </p:nvSpPr>
        <p:spPr>
          <a:xfrm>
            <a:off x="6225078" y="2807110"/>
            <a:ext cx="501445" cy="1219200"/>
          </a:xfrm>
          <a:prstGeom prst="chevron">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solidFill>
                <a:schemeClr val="bg1"/>
              </a:solidFill>
            </a:endParaRPr>
          </a:p>
        </p:txBody>
      </p:sp>
      <p:pic>
        <p:nvPicPr>
          <p:cNvPr id="12" name="Picture 11">
            <a:extLst>
              <a:ext uri="{FF2B5EF4-FFF2-40B4-BE49-F238E27FC236}">
                <a16:creationId xmlns:a16="http://schemas.microsoft.com/office/drawing/2014/main" id="{13FA9D83-9727-4C0A-93DB-F3AAD45051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9469" y="1780128"/>
            <a:ext cx="2563984" cy="278056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TextBox 12">
            <a:extLst>
              <a:ext uri="{FF2B5EF4-FFF2-40B4-BE49-F238E27FC236}">
                <a16:creationId xmlns:a16="http://schemas.microsoft.com/office/drawing/2014/main" id="{718D2359-277A-10BD-0F02-514DC765E0F4}"/>
              </a:ext>
            </a:extLst>
          </p:cNvPr>
          <p:cNvSpPr txBox="1"/>
          <p:nvPr/>
        </p:nvSpPr>
        <p:spPr>
          <a:xfrm>
            <a:off x="4441521" y="2078364"/>
            <a:ext cx="2802194" cy="646331"/>
          </a:xfrm>
          <a:prstGeom prst="rect">
            <a:avLst/>
          </a:prstGeom>
          <a:noFill/>
        </p:spPr>
        <p:txBody>
          <a:bodyPr wrap="square" rtlCol="0">
            <a:spAutoFit/>
          </a:bodyPr>
          <a:lstStyle/>
          <a:p>
            <a:pPr algn="ctr"/>
            <a:r>
              <a:rPr lang="en-US" sz="3600">
                <a:solidFill>
                  <a:schemeClr val="accent4">
                    <a:lumMod val="60000"/>
                    <a:lumOff val="40000"/>
                  </a:schemeClr>
                </a:solidFill>
                <a:latin typeface="Algerian" panose="04020705040A02060702" pitchFamily="82" charset="0"/>
              </a:rPr>
              <a:t>AS</a:t>
            </a:r>
            <a:endParaRPr lang="en-IN" sz="3600">
              <a:solidFill>
                <a:schemeClr val="accent4">
                  <a:lumMod val="60000"/>
                  <a:lumOff val="40000"/>
                </a:schemeClr>
              </a:solidFill>
              <a:latin typeface="Algerian" panose="04020705040A02060702" pitchFamily="82" charset="0"/>
            </a:endParaRPr>
          </a:p>
        </p:txBody>
      </p:sp>
      <p:sp>
        <p:nvSpPr>
          <p:cNvPr id="14" name="TextBox 13">
            <a:extLst>
              <a:ext uri="{FF2B5EF4-FFF2-40B4-BE49-F238E27FC236}">
                <a16:creationId xmlns:a16="http://schemas.microsoft.com/office/drawing/2014/main" id="{D0BFED3D-B874-E075-C77E-8786B6705EFA}"/>
              </a:ext>
            </a:extLst>
          </p:cNvPr>
          <p:cNvSpPr txBox="1"/>
          <p:nvPr/>
        </p:nvSpPr>
        <p:spPr>
          <a:xfrm>
            <a:off x="1692350" y="4854818"/>
            <a:ext cx="2802194" cy="400110"/>
          </a:xfrm>
          <a:prstGeom prst="rect">
            <a:avLst/>
          </a:prstGeom>
          <a:noFill/>
        </p:spPr>
        <p:txBody>
          <a:bodyPr wrap="square" rtlCol="0">
            <a:spAutoFit/>
          </a:bodyPr>
          <a:lstStyle/>
          <a:p>
            <a:r>
              <a:rPr lang="en-US" sz="2000">
                <a:solidFill>
                  <a:schemeClr val="accent4">
                    <a:lumMod val="60000"/>
                    <a:lumOff val="40000"/>
                  </a:schemeClr>
                </a:solidFill>
                <a:latin typeface="Algerian" panose="04020705040A02060702" pitchFamily="82" charset="0"/>
              </a:rPr>
              <a:t>Manoj Kumar M</a:t>
            </a:r>
            <a:endParaRPr lang="en-IN" sz="2000">
              <a:solidFill>
                <a:schemeClr val="accent4">
                  <a:lumMod val="60000"/>
                  <a:lumOff val="40000"/>
                </a:schemeClr>
              </a:solidFill>
              <a:latin typeface="Algerian" panose="04020705040A02060702" pitchFamily="82" charset="0"/>
            </a:endParaRPr>
          </a:p>
        </p:txBody>
      </p:sp>
      <p:sp>
        <p:nvSpPr>
          <p:cNvPr id="15" name="TextBox 14">
            <a:extLst>
              <a:ext uri="{FF2B5EF4-FFF2-40B4-BE49-F238E27FC236}">
                <a16:creationId xmlns:a16="http://schemas.microsoft.com/office/drawing/2014/main" id="{5E9F4961-26C0-35D0-BEE7-8A2A9E75D03C}"/>
              </a:ext>
            </a:extLst>
          </p:cNvPr>
          <p:cNvSpPr txBox="1"/>
          <p:nvPr/>
        </p:nvSpPr>
        <p:spPr>
          <a:xfrm>
            <a:off x="7800364" y="4654763"/>
            <a:ext cx="2802194" cy="400110"/>
          </a:xfrm>
          <a:prstGeom prst="rect">
            <a:avLst/>
          </a:prstGeom>
          <a:noFill/>
        </p:spPr>
        <p:txBody>
          <a:bodyPr wrap="square" rtlCol="0">
            <a:spAutoFit/>
          </a:bodyPr>
          <a:lstStyle/>
          <a:p>
            <a:pPr algn="ctr"/>
            <a:r>
              <a:rPr lang="en-US" sz="2000">
                <a:solidFill>
                  <a:schemeClr val="accent4">
                    <a:lumMod val="60000"/>
                    <a:lumOff val="40000"/>
                  </a:schemeClr>
                </a:solidFill>
                <a:latin typeface="Algerian" panose="04020705040A02060702" pitchFamily="82" charset="0"/>
              </a:rPr>
              <a:t>Peter</a:t>
            </a:r>
            <a:endParaRPr lang="en-IN" sz="2000">
              <a:solidFill>
                <a:schemeClr val="accent4">
                  <a:lumMod val="60000"/>
                  <a:lumOff val="40000"/>
                </a:schemeClr>
              </a:solidFill>
              <a:latin typeface="Algerian" panose="04020705040A02060702" pitchFamily="82" charset="0"/>
            </a:endParaRPr>
          </a:p>
        </p:txBody>
      </p:sp>
    </p:spTree>
    <p:extLst>
      <p:ext uri="{BB962C8B-B14F-4D97-AF65-F5344CB8AC3E}">
        <p14:creationId xmlns:p14="http://schemas.microsoft.com/office/powerpoint/2010/main" val="19472284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056248-ECA7-1F44-C67B-CBC7824427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Flowchart: Connector 2">
            <a:extLst>
              <a:ext uri="{FF2B5EF4-FFF2-40B4-BE49-F238E27FC236}">
                <a16:creationId xmlns:a16="http://schemas.microsoft.com/office/drawing/2014/main" id="{A18D4119-86B0-E8DC-BE55-0CC2C388C158}"/>
              </a:ext>
            </a:extLst>
          </p:cNvPr>
          <p:cNvSpPr/>
          <p:nvPr/>
        </p:nvSpPr>
        <p:spPr>
          <a:xfrm>
            <a:off x="4451420" y="2773345"/>
            <a:ext cx="2441749" cy="1034980"/>
          </a:xfrm>
          <a:prstGeom prst="flowChartConnector">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CITIES</a:t>
            </a:r>
          </a:p>
        </p:txBody>
      </p:sp>
      <p:cxnSp>
        <p:nvCxnSpPr>
          <p:cNvPr id="5" name="Straight Arrow Connector 4">
            <a:extLst>
              <a:ext uri="{FF2B5EF4-FFF2-40B4-BE49-F238E27FC236}">
                <a16:creationId xmlns:a16="http://schemas.microsoft.com/office/drawing/2014/main" id="{5E25A271-CADF-00C0-DBC5-4BDF8C8CD6CA}"/>
              </a:ext>
            </a:extLst>
          </p:cNvPr>
          <p:cNvCxnSpPr>
            <a:cxnSpLocks/>
          </p:cNvCxnSpPr>
          <p:nvPr/>
        </p:nvCxnSpPr>
        <p:spPr>
          <a:xfrm flipV="1">
            <a:off x="5697415" y="1547446"/>
            <a:ext cx="0" cy="1225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2B370E19-CB21-D91E-EA58-743D7D9AA092}"/>
              </a:ext>
            </a:extLst>
          </p:cNvPr>
          <p:cNvCxnSpPr>
            <a:cxnSpLocks/>
          </p:cNvCxnSpPr>
          <p:nvPr/>
        </p:nvCxnSpPr>
        <p:spPr>
          <a:xfrm>
            <a:off x="6893169" y="3262365"/>
            <a:ext cx="1396721" cy="284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B3CBF88-EDB5-3E69-7FD3-050C7EA92C34}"/>
              </a:ext>
            </a:extLst>
          </p:cNvPr>
          <p:cNvCxnSpPr>
            <a:cxnSpLocks/>
          </p:cNvCxnSpPr>
          <p:nvPr/>
        </p:nvCxnSpPr>
        <p:spPr>
          <a:xfrm flipH="1">
            <a:off x="3275763" y="3332703"/>
            <a:ext cx="11756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861CE8F-28BF-1EBC-B729-D25262A1C1C2}"/>
              </a:ext>
            </a:extLst>
          </p:cNvPr>
          <p:cNvCxnSpPr>
            <a:cxnSpLocks/>
          </p:cNvCxnSpPr>
          <p:nvPr/>
        </p:nvCxnSpPr>
        <p:spPr>
          <a:xfrm>
            <a:off x="5697415" y="3816698"/>
            <a:ext cx="0" cy="1207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4DBEC93-B16E-C8A7-D5D2-4C6F0196E2EC}"/>
              </a:ext>
            </a:extLst>
          </p:cNvPr>
          <p:cNvCxnSpPr>
            <a:cxnSpLocks/>
          </p:cNvCxnSpPr>
          <p:nvPr/>
        </p:nvCxnSpPr>
        <p:spPr>
          <a:xfrm flipV="1">
            <a:off x="6472813" y="1879042"/>
            <a:ext cx="952919" cy="1036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F4CC124-541B-ABF5-BAFF-85F3AB54C1DD}"/>
              </a:ext>
            </a:extLst>
          </p:cNvPr>
          <p:cNvCxnSpPr>
            <a:cxnSpLocks/>
          </p:cNvCxnSpPr>
          <p:nvPr/>
        </p:nvCxnSpPr>
        <p:spPr>
          <a:xfrm flipH="1" flipV="1">
            <a:off x="3609654" y="2393916"/>
            <a:ext cx="1170849" cy="4817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AE8C9C1-8C0C-57C9-0026-9BEC91045119}"/>
              </a:ext>
            </a:extLst>
          </p:cNvPr>
          <p:cNvCxnSpPr>
            <a:cxnSpLocks/>
          </p:cNvCxnSpPr>
          <p:nvPr/>
        </p:nvCxnSpPr>
        <p:spPr>
          <a:xfrm flipH="1">
            <a:off x="4131965" y="3699886"/>
            <a:ext cx="873787" cy="62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252795B-942A-89F8-A267-ABFD91C99098}"/>
              </a:ext>
            </a:extLst>
          </p:cNvPr>
          <p:cNvCxnSpPr>
            <a:cxnSpLocks/>
          </p:cNvCxnSpPr>
          <p:nvPr/>
        </p:nvCxnSpPr>
        <p:spPr>
          <a:xfrm>
            <a:off x="6440159" y="3700516"/>
            <a:ext cx="767398" cy="916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20331146-1BA5-481D-4DEC-029740524539}"/>
              </a:ext>
            </a:extLst>
          </p:cNvPr>
          <p:cNvSpPr/>
          <p:nvPr/>
        </p:nvSpPr>
        <p:spPr>
          <a:xfrm>
            <a:off x="4893546" y="823965"/>
            <a:ext cx="1995429"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50000"/>
                  </a:schemeClr>
                </a:solidFill>
                <a:latin typeface="Arial Black" panose="020B0A04020102020204" pitchFamily="34" charset="0"/>
              </a:rPr>
              <a:t>JAIPUR</a:t>
            </a:r>
          </a:p>
        </p:txBody>
      </p:sp>
      <p:sp>
        <p:nvSpPr>
          <p:cNvPr id="25" name="Rectangle: Rounded Corners 24">
            <a:extLst>
              <a:ext uri="{FF2B5EF4-FFF2-40B4-BE49-F238E27FC236}">
                <a16:creationId xmlns:a16="http://schemas.microsoft.com/office/drawing/2014/main" id="{41AEF93D-27DB-E4C3-8730-2983531B7D86}"/>
              </a:ext>
            </a:extLst>
          </p:cNvPr>
          <p:cNvSpPr/>
          <p:nvPr/>
        </p:nvSpPr>
        <p:spPr>
          <a:xfrm>
            <a:off x="7591529" y="1434827"/>
            <a:ext cx="1579262"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SURAT</a:t>
            </a:r>
          </a:p>
        </p:txBody>
      </p:sp>
      <p:sp>
        <p:nvSpPr>
          <p:cNvPr id="26" name="Rectangle: Rounded Corners 25">
            <a:extLst>
              <a:ext uri="{FF2B5EF4-FFF2-40B4-BE49-F238E27FC236}">
                <a16:creationId xmlns:a16="http://schemas.microsoft.com/office/drawing/2014/main" id="{340C7673-8397-FB23-CDFB-CAE5C5D3184E}"/>
              </a:ext>
            </a:extLst>
          </p:cNvPr>
          <p:cNvSpPr/>
          <p:nvPr/>
        </p:nvSpPr>
        <p:spPr>
          <a:xfrm>
            <a:off x="8328411" y="2784860"/>
            <a:ext cx="1579262"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INDORE</a:t>
            </a:r>
          </a:p>
        </p:txBody>
      </p:sp>
      <p:sp>
        <p:nvSpPr>
          <p:cNvPr id="27" name="Rectangle: Rounded Corners 26">
            <a:extLst>
              <a:ext uri="{FF2B5EF4-FFF2-40B4-BE49-F238E27FC236}">
                <a16:creationId xmlns:a16="http://schemas.microsoft.com/office/drawing/2014/main" id="{D16803A4-F48B-F0F3-7D4A-2F9CE84FED4C}"/>
              </a:ext>
            </a:extLst>
          </p:cNvPr>
          <p:cNvSpPr/>
          <p:nvPr/>
        </p:nvSpPr>
        <p:spPr>
          <a:xfrm>
            <a:off x="1665761" y="2090901"/>
            <a:ext cx="1798571"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VADODARA</a:t>
            </a:r>
          </a:p>
        </p:txBody>
      </p:sp>
      <p:sp>
        <p:nvSpPr>
          <p:cNvPr id="28" name="Rectangle: Rounded Corners 27">
            <a:extLst>
              <a:ext uri="{FF2B5EF4-FFF2-40B4-BE49-F238E27FC236}">
                <a16:creationId xmlns:a16="http://schemas.microsoft.com/office/drawing/2014/main" id="{A391DA1A-0E62-34DB-011C-51ED35766048}"/>
              </a:ext>
            </a:extLst>
          </p:cNvPr>
          <p:cNvSpPr/>
          <p:nvPr/>
        </p:nvSpPr>
        <p:spPr>
          <a:xfrm>
            <a:off x="1613183" y="3089869"/>
            <a:ext cx="1579262"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KOCHI</a:t>
            </a:r>
          </a:p>
        </p:txBody>
      </p:sp>
      <p:sp>
        <p:nvSpPr>
          <p:cNvPr id="29" name="Rectangle: Rounded Corners 28">
            <a:extLst>
              <a:ext uri="{FF2B5EF4-FFF2-40B4-BE49-F238E27FC236}">
                <a16:creationId xmlns:a16="http://schemas.microsoft.com/office/drawing/2014/main" id="{A6ECCB4B-3FEE-5B2C-6FA4-72C84EB9514B}"/>
              </a:ext>
            </a:extLst>
          </p:cNvPr>
          <p:cNvSpPr/>
          <p:nvPr/>
        </p:nvSpPr>
        <p:spPr>
          <a:xfrm>
            <a:off x="1978766" y="4452255"/>
            <a:ext cx="2509577"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VISHAKAPATNAM</a:t>
            </a:r>
          </a:p>
        </p:txBody>
      </p:sp>
      <p:sp>
        <p:nvSpPr>
          <p:cNvPr id="30" name="Rectangle: Rounded Corners 29">
            <a:extLst>
              <a:ext uri="{FF2B5EF4-FFF2-40B4-BE49-F238E27FC236}">
                <a16:creationId xmlns:a16="http://schemas.microsoft.com/office/drawing/2014/main" id="{24502BA0-6370-3C84-495C-A1A9AC3D7592}"/>
              </a:ext>
            </a:extLst>
          </p:cNvPr>
          <p:cNvSpPr/>
          <p:nvPr/>
        </p:nvSpPr>
        <p:spPr>
          <a:xfrm>
            <a:off x="6893169" y="4681276"/>
            <a:ext cx="1579262"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LUCKNOW</a:t>
            </a:r>
          </a:p>
        </p:txBody>
      </p:sp>
      <p:sp>
        <p:nvSpPr>
          <p:cNvPr id="31" name="Rectangle: Rounded Corners 30">
            <a:extLst>
              <a:ext uri="{FF2B5EF4-FFF2-40B4-BE49-F238E27FC236}">
                <a16:creationId xmlns:a16="http://schemas.microsoft.com/office/drawing/2014/main" id="{F4A12475-A2C8-AF7F-F2BF-08F2AEA6EFDD}"/>
              </a:ext>
            </a:extLst>
          </p:cNvPr>
          <p:cNvSpPr/>
          <p:nvPr/>
        </p:nvSpPr>
        <p:spPr>
          <a:xfrm>
            <a:off x="4882663" y="5084048"/>
            <a:ext cx="1579262"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MYSORE</a:t>
            </a:r>
          </a:p>
        </p:txBody>
      </p:sp>
      <p:cxnSp>
        <p:nvCxnSpPr>
          <p:cNvPr id="12" name="Straight Arrow Connector 11">
            <a:extLst>
              <a:ext uri="{FF2B5EF4-FFF2-40B4-BE49-F238E27FC236}">
                <a16:creationId xmlns:a16="http://schemas.microsoft.com/office/drawing/2014/main" id="{44FCF2A3-265A-D06A-7698-149A50650276}"/>
              </a:ext>
            </a:extLst>
          </p:cNvPr>
          <p:cNvCxnSpPr>
            <a:cxnSpLocks/>
          </p:cNvCxnSpPr>
          <p:nvPr/>
        </p:nvCxnSpPr>
        <p:spPr>
          <a:xfrm>
            <a:off x="6866654" y="3478093"/>
            <a:ext cx="1516453" cy="342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73849BA7-6882-F9B2-AC9A-82E9A8CCF349}"/>
              </a:ext>
            </a:extLst>
          </p:cNvPr>
          <p:cNvSpPr/>
          <p:nvPr/>
        </p:nvSpPr>
        <p:spPr>
          <a:xfrm>
            <a:off x="8289890" y="3842238"/>
            <a:ext cx="2060019"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CHANDIGARH</a:t>
            </a:r>
          </a:p>
        </p:txBody>
      </p:sp>
      <p:cxnSp>
        <p:nvCxnSpPr>
          <p:cNvPr id="16" name="Straight Arrow Connector 15">
            <a:extLst>
              <a:ext uri="{FF2B5EF4-FFF2-40B4-BE49-F238E27FC236}">
                <a16:creationId xmlns:a16="http://schemas.microsoft.com/office/drawing/2014/main" id="{EEBE5FEF-403C-CF32-4B49-92BC4BA19D90}"/>
              </a:ext>
            </a:extLst>
          </p:cNvPr>
          <p:cNvCxnSpPr>
            <a:cxnSpLocks/>
          </p:cNvCxnSpPr>
          <p:nvPr/>
        </p:nvCxnSpPr>
        <p:spPr>
          <a:xfrm flipH="1" flipV="1">
            <a:off x="4402931" y="1384585"/>
            <a:ext cx="1075176" cy="1382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E4E55E9B-1E81-EC7F-35A4-B22FEE71C5D5}"/>
              </a:ext>
            </a:extLst>
          </p:cNvPr>
          <p:cNvSpPr/>
          <p:nvPr/>
        </p:nvSpPr>
        <p:spPr>
          <a:xfrm>
            <a:off x="2371411" y="1055918"/>
            <a:ext cx="1995433" cy="610017"/>
          </a:xfrm>
          <a:prstGeom prst="round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002060"/>
                </a:solidFill>
                <a:latin typeface="Arial Black" panose="020B0A04020102020204" pitchFamily="34" charset="0"/>
              </a:rPr>
              <a:t>COIMBATORE</a:t>
            </a:r>
          </a:p>
        </p:txBody>
      </p:sp>
    </p:spTree>
    <p:extLst>
      <p:ext uri="{BB962C8B-B14F-4D97-AF65-F5344CB8AC3E}">
        <p14:creationId xmlns:p14="http://schemas.microsoft.com/office/powerpoint/2010/main" val="469968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DD8A285-C6CA-0B09-EF48-2CB23FC29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p:spPr>
      </p:pic>
      <p:pic>
        <p:nvPicPr>
          <p:cNvPr id="4" name="Picture 3">
            <a:extLst>
              <a:ext uri="{FF2B5EF4-FFF2-40B4-BE49-F238E27FC236}">
                <a16:creationId xmlns:a16="http://schemas.microsoft.com/office/drawing/2014/main" id="{5AA5C63F-AB6A-F191-E589-6B18818A16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12" y="624880"/>
            <a:ext cx="4117230" cy="5904939"/>
          </a:xfrm>
          <a:prstGeom prst="rect">
            <a:avLst/>
          </a:prstGeom>
        </p:spPr>
      </p:pic>
      <p:pic>
        <p:nvPicPr>
          <p:cNvPr id="6" name="Picture 5">
            <a:extLst>
              <a:ext uri="{FF2B5EF4-FFF2-40B4-BE49-F238E27FC236}">
                <a16:creationId xmlns:a16="http://schemas.microsoft.com/office/drawing/2014/main" id="{FA757A73-70D0-3752-9521-51053BB114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0454" y="624880"/>
            <a:ext cx="4117230" cy="5904939"/>
          </a:xfrm>
          <a:prstGeom prst="rect">
            <a:avLst/>
          </a:prstGeom>
        </p:spPr>
      </p:pic>
      <p:pic>
        <p:nvPicPr>
          <p:cNvPr id="8" name="Picture 7">
            <a:extLst>
              <a:ext uri="{FF2B5EF4-FFF2-40B4-BE49-F238E27FC236}">
                <a16:creationId xmlns:a16="http://schemas.microsoft.com/office/drawing/2014/main" id="{3615F62F-3870-2DD3-92D4-4749F75392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24137" y="624879"/>
            <a:ext cx="3578187" cy="3555235"/>
          </a:xfrm>
          <a:prstGeom prst="rect">
            <a:avLst/>
          </a:prstGeom>
        </p:spPr>
      </p:pic>
      <p:sp>
        <p:nvSpPr>
          <p:cNvPr id="9" name="TextBox 8">
            <a:extLst>
              <a:ext uri="{FF2B5EF4-FFF2-40B4-BE49-F238E27FC236}">
                <a16:creationId xmlns:a16="http://schemas.microsoft.com/office/drawing/2014/main" id="{421B7051-0C09-0312-2C61-6DC47383D499}"/>
              </a:ext>
            </a:extLst>
          </p:cNvPr>
          <p:cNvSpPr txBox="1"/>
          <p:nvPr/>
        </p:nvSpPr>
        <p:spPr>
          <a:xfrm>
            <a:off x="1034980" y="150725"/>
            <a:ext cx="9485644" cy="369332"/>
          </a:xfrm>
          <a:prstGeom prst="rect">
            <a:avLst/>
          </a:prstGeom>
          <a:noFill/>
        </p:spPr>
        <p:txBody>
          <a:bodyPr wrap="square" rtlCol="0">
            <a:spAutoFit/>
          </a:bodyPr>
          <a:lstStyle/>
          <a:p>
            <a:pPr algn="ctr"/>
            <a:r>
              <a:rPr lang="en-US">
                <a:solidFill>
                  <a:schemeClr val="accent4">
                    <a:lumMod val="60000"/>
                    <a:lumOff val="40000"/>
                  </a:schemeClr>
                </a:solidFill>
                <a:latin typeface="Times New Roman" panose="02020603050405020304" pitchFamily="18" charset="0"/>
                <a:cs typeface="Times New Roman" panose="02020603050405020304" pitchFamily="18" charset="0"/>
              </a:rPr>
              <a:t>Ad-hoc (necessary / for this situation ) questions sent by Bruce</a:t>
            </a:r>
            <a:endParaRPr lang="en-IN">
              <a:solidFill>
                <a:schemeClr val="accent4">
                  <a:lumMod val="60000"/>
                  <a:lumOff val="40000"/>
                </a:schemeClr>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DF01744A-6DA9-8525-80EC-4069B38042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72612" y="5136443"/>
            <a:ext cx="1505885" cy="163308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hought Bubble: Cloud 10">
            <a:extLst>
              <a:ext uri="{FF2B5EF4-FFF2-40B4-BE49-F238E27FC236}">
                <a16:creationId xmlns:a16="http://schemas.microsoft.com/office/drawing/2014/main" id="{AB1BBD22-4CD6-A175-6815-C94860646300}"/>
              </a:ext>
            </a:extLst>
          </p:cNvPr>
          <p:cNvSpPr/>
          <p:nvPr/>
        </p:nvSpPr>
        <p:spPr>
          <a:xfrm>
            <a:off x="9053565" y="4284936"/>
            <a:ext cx="2948759" cy="990449"/>
          </a:xfrm>
          <a:prstGeom prst="cloudCallou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Alright, Bruce. </a:t>
            </a:r>
          </a:p>
          <a:p>
            <a:pPr algn="ctr"/>
            <a:r>
              <a:rPr lang="en-US">
                <a:solidFill>
                  <a:schemeClr val="tx1"/>
                </a:solidFill>
              </a:rPr>
              <a:t>I’ll get you those insights!</a:t>
            </a:r>
            <a:endParaRPr lang="en-IN">
              <a:solidFill>
                <a:schemeClr val="tx1"/>
              </a:solidFill>
            </a:endParaRPr>
          </a:p>
        </p:txBody>
      </p:sp>
    </p:spTree>
    <p:extLst>
      <p:ext uri="{BB962C8B-B14F-4D97-AF65-F5344CB8AC3E}">
        <p14:creationId xmlns:p14="http://schemas.microsoft.com/office/powerpoint/2010/main" val="3492837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36521-3804-5D3D-6332-14E5D7D516C7}"/>
              </a:ext>
            </a:extLst>
          </p:cNvPr>
          <p:cNvSpPr>
            <a:spLocks noGrp="1"/>
          </p:cNvSpPr>
          <p:nvPr>
            <p:ph type="ctrTitle"/>
          </p:nvPr>
        </p:nvSpPr>
        <p:spPr/>
        <p:txBody>
          <a:bodyPr/>
          <a:lstStyle/>
          <a:p>
            <a:endParaRPr lang="en-IN"/>
          </a:p>
        </p:txBody>
      </p:sp>
      <p:sp>
        <p:nvSpPr>
          <p:cNvPr id="3" name="Subtitle 2">
            <a:extLst>
              <a:ext uri="{FF2B5EF4-FFF2-40B4-BE49-F238E27FC236}">
                <a16:creationId xmlns:a16="http://schemas.microsoft.com/office/drawing/2014/main" id="{FCBB25F5-E0FB-DCAE-E717-90299741CF4A}"/>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12436F26-521A-DBC2-388F-7E34C6B167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144"/>
            <a:ext cx="12058777" cy="6858000"/>
          </a:xfrm>
          <a:prstGeom prst="rect">
            <a:avLst/>
          </a:prstGeom>
        </p:spPr>
      </p:pic>
      <p:pic>
        <p:nvPicPr>
          <p:cNvPr id="7" name="Picture 6">
            <a:extLst>
              <a:ext uri="{FF2B5EF4-FFF2-40B4-BE49-F238E27FC236}">
                <a16:creationId xmlns:a16="http://schemas.microsoft.com/office/drawing/2014/main" id="{26DA97A7-5F9D-F27E-F607-6A447095A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963" y="784241"/>
            <a:ext cx="1655814" cy="209983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8" name="Speech Bubble: Rectangle 7">
            <a:extLst>
              <a:ext uri="{FF2B5EF4-FFF2-40B4-BE49-F238E27FC236}">
                <a16:creationId xmlns:a16="http://schemas.microsoft.com/office/drawing/2014/main" id="{DDE76B1B-8911-4D47-3640-A848B151D874}"/>
              </a:ext>
            </a:extLst>
          </p:cNvPr>
          <p:cNvSpPr/>
          <p:nvPr/>
        </p:nvSpPr>
        <p:spPr>
          <a:xfrm>
            <a:off x="2214472" y="219850"/>
            <a:ext cx="4070555" cy="1229032"/>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Hey Peter ,How are u doing ?</a:t>
            </a:r>
          </a:p>
          <a:p>
            <a:pPr algn="ctr"/>
            <a:r>
              <a:rPr lang="en-IN">
                <a:solidFill>
                  <a:schemeClr val="accent1">
                    <a:lumMod val="75000"/>
                  </a:schemeClr>
                </a:solidFill>
                <a:latin typeface="Bahnschrift SemiBold SemiConden" panose="020B0502040204020203" pitchFamily="34" charset="0"/>
              </a:rPr>
              <a:t>Did u answer ad-hoc questions sent to u?</a:t>
            </a:r>
          </a:p>
        </p:txBody>
      </p:sp>
      <p:pic>
        <p:nvPicPr>
          <p:cNvPr id="10" name="Picture 9">
            <a:extLst>
              <a:ext uri="{FF2B5EF4-FFF2-40B4-BE49-F238E27FC236}">
                <a16:creationId xmlns:a16="http://schemas.microsoft.com/office/drawing/2014/main" id="{4E3B3A5B-774D-0AA3-6C13-C0CE0E4088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5787" y="2358949"/>
            <a:ext cx="1864426"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3" name="Speech Bubble: Rectangle 12">
            <a:extLst>
              <a:ext uri="{FF2B5EF4-FFF2-40B4-BE49-F238E27FC236}">
                <a16:creationId xmlns:a16="http://schemas.microsoft.com/office/drawing/2014/main" id="{D29925F0-25FA-2596-2E69-19D95FB02783}"/>
              </a:ext>
            </a:extLst>
          </p:cNvPr>
          <p:cNvSpPr/>
          <p:nvPr/>
        </p:nvSpPr>
        <p:spPr>
          <a:xfrm rot="10800000" flipV="1">
            <a:off x="4833257" y="1617944"/>
            <a:ext cx="4644486" cy="1630670"/>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Hlo Bruce ,  I am doing good. </a:t>
            </a:r>
          </a:p>
          <a:p>
            <a:pPr algn="ctr"/>
            <a:r>
              <a:rPr lang="en-IN">
                <a:solidFill>
                  <a:schemeClr val="accent1">
                    <a:lumMod val="75000"/>
                  </a:schemeClr>
                </a:solidFill>
                <a:latin typeface="Bahnschrift SemiBold SemiConden" panose="020B0502040204020203" pitchFamily="34" charset="0"/>
              </a:rPr>
              <a:t>I have completed SQL analysis of the questions you provided.</a:t>
            </a:r>
          </a:p>
          <a:p>
            <a:pPr algn="ctr"/>
            <a:r>
              <a:rPr lang="en-US">
                <a:solidFill>
                  <a:schemeClr val="accent1">
                    <a:lumMod val="75000"/>
                  </a:schemeClr>
                </a:solidFill>
                <a:latin typeface="Bahnschrift SemiBold SemiConden" panose="020B0502040204020203" pitchFamily="34" charset="0"/>
              </a:rPr>
              <a:t>I’m ready to go through each of the insights and discuss any additional context you might need.</a:t>
            </a:r>
            <a:endParaRPr lang="en-IN">
              <a:solidFill>
                <a:schemeClr val="accent1">
                  <a:lumMod val="75000"/>
                </a:schemeClr>
              </a:solidFill>
              <a:latin typeface="Bahnschrift SemiBold SemiConden" panose="020B0502040204020203" pitchFamily="34" charset="0"/>
            </a:endParaRPr>
          </a:p>
        </p:txBody>
      </p:sp>
      <p:pic>
        <p:nvPicPr>
          <p:cNvPr id="14" name="Picture 13">
            <a:extLst>
              <a:ext uri="{FF2B5EF4-FFF2-40B4-BE49-F238E27FC236}">
                <a16:creationId xmlns:a16="http://schemas.microsoft.com/office/drawing/2014/main" id="{874F84F2-DA5A-725E-0B03-0B708A5B4E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470" y="3875935"/>
            <a:ext cx="1655814" cy="209983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5" name="Speech Bubble: Rectangle 14">
            <a:extLst>
              <a:ext uri="{FF2B5EF4-FFF2-40B4-BE49-F238E27FC236}">
                <a16:creationId xmlns:a16="http://schemas.microsoft.com/office/drawing/2014/main" id="{B707872B-E9B3-F90C-862A-A8DF25CF8867}"/>
              </a:ext>
            </a:extLst>
          </p:cNvPr>
          <p:cNvSpPr/>
          <p:nvPr/>
        </p:nvSpPr>
        <p:spPr>
          <a:xfrm>
            <a:off x="2118777" y="3350571"/>
            <a:ext cx="3972232" cy="1229032"/>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That’s great to hear, </a:t>
            </a:r>
          </a:p>
          <a:p>
            <a:pPr algn="ctr"/>
            <a:r>
              <a:rPr lang="en-US">
                <a:solidFill>
                  <a:schemeClr val="accent1">
                    <a:lumMod val="75000"/>
                  </a:schemeClr>
                </a:solidFill>
                <a:latin typeface="Bahnschrift SemiBold SemiConden" panose="020B0502040204020203" pitchFamily="34" charset="0"/>
              </a:rPr>
              <a:t>Let’s start with the City level Fare and Trips Summary report</a:t>
            </a:r>
            <a:endParaRPr lang="en-IN">
              <a:solidFill>
                <a:schemeClr val="accent1">
                  <a:lumMod val="75000"/>
                </a:schemeClr>
              </a:solidFill>
              <a:latin typeface="Bahnschrift SemiBold SemiConden" panose="020B0502040204020203" pitchFamily="34" charset="0"/>
            </a:endParaRPr>
          </a:p>
          <a:p>
            <a:pPr algn="ctr"/>
            <a:r>
              <a:rPr lang="en-IN">
                <a:solidFill>
                  <a:schemeClr val="accent1">
                    <a:lumMod val="75000"/>
                  </a:schemeClr>
                </a:solidFill>
                <a:latin typeface="Bahnschrift SemiBold SemiConden" panose="020B0502040204020203" pitchFamily="34" charset="0"/>
              </a:rPr>
              <a:t> </a:t>
            </a:r>
          </a:p>
        </p:txBody>
      </p:sp>
      <p:pic>
        <p:nvPicPr>
          <p:cNvPr id="16" name="Picture 15">
            <a:extLst>
              <a:ext uri="{FF2B5EF4-FFF2-40B4-BE49-F238E27FC236}">
                <a16:creationId xmlns:a16="http://schemas.microsoft.com/office/drawing/2014/main" id="{70CB625A-1662-53B1-A9DB-E23685885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22280" y="4727215"/>
            <a:ext cx="1864426" cy="2021911"/>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7" name="Speech Bubble: Rectangle 16">
            <a:extLst>
              <a:ext uri="{FF2B5EF4-FFF2-40B4-BE49-F238E27FC236}">
                <a16:creationId xmlns:a16="http://schemas.microsoft.com/office/drawing/2014/main" id="{193BDD62-028B-A2FC-EB3F-09DC4493D5DB}"/>
              </a:ext>
            </a:extLst>
          </p:cNvPr>
          <p:cNvSpPr/>
          <p:nvPr/>
        </p:nvSpPr>
        <p:spPr>
          <a:xfrm rot="10800000" flipV="1">
            <a:off x="6931740" y="4579602"/>
            <a:ext cx="2624141" cy="897219"/>
          </a:xfrm>
          <a:prstGeom prst="wedgeRectCallout">
            <a:avLst/>
          </a:prstGeom>
          <a:gradFill flip="none" rotWithShape="1">
            <a:gsLst>
              <a:gs pos="0">
                <a:schemeClr val="bg1">
                  <a:lumMod val="65000"/>
                </a:schemeClr>
              </a:gs>
              <a:gs pos="100000">
                <a:schemeClr val="bg1"/>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chemeClr val="accent1">
                    <a:lumMod val="75000"/>
                  </a:schemeClr>
                </a:solidFill>
                <a:latin typeface="Bahnschrift SemiBold SemiConden" panose="020B0502040204020203" pitchFamily="34" charset="0"/>
              </a:rPr>
              <a:t>Sure Bruce ! </a:t>
            </a:r>
          </a:p>
        </p:txBody>
      </p:sp>
    </p:spTree>
    <p:extLst>
      <p:ext uri="{BB962C8B-B14F-4D97-AF65-F5344CB8AC3E}">
        <p14:creationId xmlns:p14="http://schemas.microsoft.com/office/powerpoint/2010/main" val="106842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7B1976-74EB-E5D8-D694-CB501F41E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058777" cy="6858000"/>
          </a:xfrm>
          <a:prstGeom prst="rect">
            <a:avLst/>
          </a:prstGeom>
          <a:ln w="19050">
            <a:solidFill>
              <a:schemeClr val="bg1"/>
            </a:solidFill>
          </a:ln>
          <a:effectLst>
            <a:glow rad="139700">
              <a:schemeClr val="accent2">
                <a:satMod val="175000"/>
                <a:alpha val="40000"/>
              </a:schemeClr>
            </a:glow>
          </a:effectLst>
        </p:spPr>
      </p:pic>
      <p:sp>
        <p:nvSpPr>
          <p:cNvPr id="5" name="Oval 4">
            <a:extLst>
              <a:ext uri="{FF2B5EF4-FFF2-40B4-BE49-F238E27FC236}">
                <a16:creationId xmlns:a16="http://schemas.microsoft.com/office/drawing/2014/main" id="{CF019EAB-B68E-453A-5F6F-7F39746E0E6D}"/>
              </a:ext>
            </a:extLst>
          </p:cNvPr>
          <p:cNvSpPr/>
          <p:nvPr/>
        </p:nvSpPr>
        <p:spPr>
          <a:xfrm>
            <a:off x="35510" y="61821"/>
            <a:ext cx="1917291" cy="1337187"/>
          </a:xfrm>
          <a:prstGeom prst="ellipse">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a:solidFill>
                  <a:schemeClr val="tx1"/>
                </a:solidFill>
                <a:effectLst>
                  <a:outerShdw blurRad="60007" dir="1500000" sy="-30000" kx="800400" algn="bl" rotWithShape="0">
                    <a:prstClr val="black">
                      <a:alpha val="20000"/>
                    </a:prstClr>
                  </a:outerShdw>
                </a:effectLst>
              </a:rPr>
              <a:t>Question 1</a:t>
            </a:r>
          </a:p>
        </p:txBody>
      </p:sp>
      <p:pic>
        <p:nvPicPr>
          <p:cNvPr id="7" name="Picture 6">
            <a:extLst>
              <a:ext uri="{FF2B5EF4-FFF2-40B4-BE49-F238E27FC236}">
                <a16:creationId xmlns:a16="http://schemas.microsoft.com/office/drawing/2014/main" id="{6AF4BCB4-CD1D-3DBD-803E-B11706D363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66" y="1668131"/>
            <a:ext cx="6325483" cy="2362530"/>
          </a:xfrm>
          <a:prstGeom prst="rect">
            <a:avLst/>
          </a:prstGeom>
          <a:ln w="19050">
            <a:solidFill>
              <a:schemeClr val="bg1"/>
            </a:solidFill>
          </a:ln>
          <a:effectLst>
            <a:glow rad="139700">
              <a:schemeClr val="accent2">
                <a:satMod val="175000"/>
                <a:alpha val="40000"/>
              </a:schemeClr>
            </a:glow>
          </a:effectLst>
        </p:spPr>
      </p:pic>
      <p:pic>
        <p:nvPicPr>
          <p:cNvPr id="9" name="Picture 8">
            <a:extLst>
              <a:ext uri="{FF2B5EF4-FFF2-40B4-BE49-F238E27FC236}">
                <a16:creationId xmlns:a16="http://schemas.microsoft.com/office/drawing/2014/main" id="{CF52A6FA-25B9-F5D7-66AB-68F26F895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90022" y="1615745"/>
            <a:ext cx="4198373" cy="3696667"/>
          </a:xfrm>
          <a:prstGeom prst="rect">
            <a:avLst/>
          </a:prstGeom>
          <a:ln w="19050">
            <a:solidFill>
              <a:schemeClr val="bg1"/>
            </a:solidFill>
          </a:ln>
          <a:effectLst>
            <a:glow rad="139700">
              <a:schemeClr val="accent2">
                <a:satMod val="175000"/>
                <a:alpha val="40000"/>
              </a:schemeClr>
            </a:glow>
          </a:effectLst>
        </p:spPr>
      </p:pic>
      <p:sp>
        <p:nvSpPr>
          <p:cNvPr id="12" name="Arrow: Right 11">
            <a:extLst>
              <a:ext uri="{FF2B5EF4-FFF2-40B4-BE49-F238E27FC236}">
                <a16:creationId xmlns:a16="http://schemas.microsoft.com/office/drawing/2014/main" id="{EC15C3FE-440A-DE56-5AF8-02191C12D322}"/>
              </a:ext>
            </a:extLst>
          </p:cNvPr>
          <p:cNvSpPr/>
          <p:nvPr/>
        </p:nvSpPr>
        <p:spPr>
          <a:xfrm>
            <a:off x="6604522" y="2525196"/>
            <a:ext cx="895825" cy="383458"/>
          </a:xfrm>
          <a:prstGeom prst="rightArrow">
            <a:avLst/>
          </a:prstGeom>
          <a:noFill/>
          <a:ln>
            <a:solidFill>
              <a:schemeClr val="bg1">
                <a:lumMod val="95000"/>
              </a:schemeClr>
            </a:solidFill>
            <a:prstDash val="dash"/>
          </a:ln>
          <a:effectLst>
            <a:glow rad="63500">
              <a:schemeClr val="accent1">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Picture 12">
            <a:extLst>
              <a:ext uri="{FF2B5EF4-FFF2-40B4-BE49-F238E27FC236}">
                <a16:creationId xmlns:a16="http://schemas.microsoft.com/office/drawing/2014/main" id="{07E00905-D8F2-C91D-4A89-B0324892F2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591" y="5192599"/>
            <a:ext cx="1434762" cy="1555954"/>
          </a:xfrm>
          <a:prstGeom prst="ellipse">
            <a:avLst/>
          </a:prstGeom>
          <a:ln w="63500" cap="rnd">
            <a:solidFill>
              <a:schemeClr val="accent4">
                <a:lumMod val="60000"/>
                <a:lumOff val="40000"/>
              </a:schemeClr>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4" name="Rectangle 13">
            <a:extLst>
              <a:ext uri="{FF2B5EF4-FFF2-40B4-BE49-F238E27FC236}">
                <a16:creationId xmlns:a16="http://schemas.microsoft.com/office/drawing/2014/main" id="{1BCCB082-155F-E924-5C7D-5C730C0F4CD3}"/>
              </a:ext>
            </a:extLst>
          </p:cNvPr>
          <p:cNvSpPr/>
          <p:nvPr/>
        </p:nvSpPr>
        <p:spPr>
          <a:xfrm rot="10800000" flipH="1" flipV="1">
            <a:off x="1751943" y="4299784"/>
            <a:ext cx="5510840" cy="1182271"/>
          </a:xfrm>
          <a:custGeom>
            <a:avLst/>
            <a:gdLst>
              <a:gd name="connsiteX0" fmla="*/ 0 w 5500782"/>
              <a:gd name="connsiteY0" fmla="*/ 0 h 1102638"/>
              <a:gd name="connsiteX1" fmla="*/ 5500782 w 5500782"/>
              <a:gd name="connsiteY1" fmla="*/ 0 h 1102638"/>
              <a:gd name="connsiteX2" fmla="*/ 5500782 w 5500782"/>
              <a:gd name="connsiteY2" fmla="*/ 1102638 h 1102638"/>
              <a:gd name="connsiteX3" fmla="*/ 0 w 5500782"/>
              <a:gd name="connsiteY3" fmla="*/ 1102638 h 1102638"/>
              <a:gd name="connsiteX4" fmla="*/ 0 w 5500782"/>
              <a:gd name="connsiteY4" fmla="*/ 0 h 1102638"/>
              <a:gd name="connsiteX0" fmla="*/ 0 w 5500782"/>
              <a:gd name="connsiteY0" fmla="*/ 0 h 1162928"/>
              <a:gd name="connsiteX1" fmla="*/ 5500782 w 5500782"/>
              <a:gd name="connsiteY1" fmla="*/ 0 h 1162928"/>
              <a:gd name="connsiteX2" fmla="*/ 5500782 w 5500782"/>
              <a:gd name="connsiteY2" fmla="*/ 1102638 h 1162928"/>
              <a:gd name="connsiteX3" fmla="*/ 0 w 5500782"/>
              <a:gd name="connsiteY3" fmla="*/ 1162928 h 1162928"/>
              <a:gd name="connsiteX4" fmla="*/ 0 w 5500782"/>
              <a:gd name="connsiteY4" fmla="*/ 0 h 1162928"/>
              <a:gd name="connsiteX0" fmla="*/ 0 w 5500782"/>
              <a:gd name="connsiteY0" fmla="*/ 0 h 1162928"/>
              <a:gd name="connsiteX1" fmla="*/ 5500782 w 5500782"/>
              <a:gd name="connsiteY1" fmla="*/ 0 h 1162928"/>
              <a:gd name="connsiteX2" fmla="*/ 5500782 w 5500782"/>
              <a:gd name="connsiteY2" fmla="*/ 1102638 h 1162928"/>
              <a:gd name="connsiteX3" fmla="*/ 30145 w 5500782"/>
              <a:gd name="connsiteY3" fmla="*/ 1162928 h 1162928"/>
              <a:gd name="connsiteX4" fmla="*/ 0 w 5500782"/>
              <a:gd name="connsiteY4" fmla="*/ 0 h 116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0782" h="1162928">
                <a:moveTo>
                  <a:pt x="0" y="0"/>
                </a:moveTo>
                <a:lnTo>
                  <a:pt x="5500782" y="0"/>
                </a:lnTo>
                <a:lnTo>
                  <a:pt x="5500782" y="1102638"/>
                </a:lnTo>
                <a:lnTo>
                  <a:pt x="30145" y="1162928"/>
                </a:lnTo>
                <a:lnTo>
                  <a:pt x="0" y="0"/>
                </a:lnTo>
                <a:close/>
              </a:path>
            </a:pathLst>
          </a:custGeom>
          <a:solidFill>
            <a:srgbClr val="181830"/>
          </a:solidFill>
          <a:ln w="19050">
            <a:solidFill>
              <a:schemeClr val="bg1"/>
            </a:solidFill>
          </a:ln>
          <a:effectLst>
            <a:glow rad="139700">
              <a:schemeClr val="accent2">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a:solidFill>
                  <a:srgbClr val="FFC000"/>
                </a:solidFill>
              </a:rPr>
              <a:t>Jaipur , Lucknow ,Surat,Kochi </a:t>
            </a:r>
            <a:r>
              <a:rPr lang="en-IN">
                <a:solidFill>
                  <a:schemeClr val="bg1"/>
                </a:solidFill>
              </a:rPr>
              <a:t>are best performing cities in terms of </a:t>
            </a:r>
            <a:r>
              <a:rPr lang="en-IN">
                <a:solidFill>
                  <a:srgbClr val="FFC000"/>
                </a:solidFill>
              </a:rPr>
              <a:t>contribution % and Total Trips </a:t>
            </a:r>
            <a:br>
              <a:rPr lang="en-IN">
                <a:solidFill>
                  <a:schemeClr val="bg1"/>
                </a:solidFill>
              </a:rPr>
            </a:br>
            <a:r>
              <a:rPr lang="en-IN">
                <a:solidFill>
                  <a:schemeClr val="bg1"/>
                </a:solidFill>
              </a:rPr>
              <a:t>but </a:t>
            </a:r>
            <a:r>
              <a:rPr lang="en-IN">
                <a:solidFill>
                  <a:srgbClr val="FFC000"/>
                </a:solidFill>
              </a:rPr>
              <a:t>Jaipur ,Kochi , Chandigarh  , Vishakapatnam ,Mysore </a:t>
            </a:r>
            <a:r>
              <a:rPr lang="en-IN">
                <a:solidFill>
                  <a:schemeClr val="bg1"/>
                </a:solidFill>
              </a:rPr>
              <a:t>have </a:t>
            </a:r>
            <a:r>
              <a:rPr lang="en-IN">
                <a:solidFill>
                  <a:srgbClr val="FFC000"/>
                </a:solidFill>
              </a:rPr>
              <a:t>high average fare per trip</a:t>
            </a:r>
          </a:p>
        </p:txBody>
      </p:sp>
      <p:sp>
        <p:nvSpPr>
          <p:cNvPr id="3" name="Rectangle: Single Corner Rounded 2">
            <a:extLst>
              <a:ext uri="{FF2B5EF4-FFF2-40B4-BE49-F238E27FC236}">
                <a16:creationId xmlns:a16="http://schemas.microsoft.com/office/drawing/2014/main" id="{84629E19-BDFF-8CB3-3635-7103281004B6}"/>
              </a:ext>
            </a:extLst>
          </p:cNvPr>
          <p:cNvSpPr/>
          <p:nvPr/>
        </p:nvSpPr>
        <p:spPr>
          <a:xfrm>
            <a:off x="2100105" y="216737"/>
            <a:ext cx="8912888" cy="1182271"/>
          </a:xfrm>
          <a:prstGeom prst="round1Rect">
            <a:avLst/>
          </a:prstGeom>
          <a:solidFill>
            <a:schemeClr val="accent1">
              <a:lumMod val="50000"/>
            </a:schemeClr>
          </a:solidFill>
          <a:ln>
            <a:solidFill>
              <a:schemeClr val="bg1"/>
            </a:solidFill>
          </a:ln>
          <a:effectLst>
            <a:glow rad="101600">
              <a:schemeClr val="accent5">
                <a:lumMod val="40000"/>
                <a:lumOff val="60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Bahnschrift SemiBold Condensed" panose="020B0502040204020203" pitchFamily="34" charset="0"/>
                <a:cs typeface="Times New Roman" panose="02020603050405020304" pitchFamily="18" charset="0"/>
              </a:rPr>
              <a:t>Generate a report that displays the total trips, average fare per km, average fare per trip, and the percentage contribution of each city's trips to the overall trips. This report will help in assessing trip volume, pricing efficiency, and each city’s contribution to the overall trip count</a:t>
            </a:r>
            <a:endParaRPr lang="en-IN">
              <a:latin typeface="Bahnschrift SemiBold Condensed" panose="020B0502040204020203" pitchFamily="34"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300EEA85-CDD0-F4EA-0E67-7591E269A2E8}"/>
              </a:ext>
            </a:extLst>
          </p:cNvPr>
          <p:cNvCxnSpPr/>
          <p:nvPr/>
        </p:nvCxnSpPr>
        <p:spPr>
          <a:xfrm flipV="1">
            <a:off x="1326382" y="4793064"/>
            <a:ext cx="425561" cy="399535"/>
          </a:xfrm>
          <a:prstGeom prst="line">
            <a:avLst/>
          </a:prstGeom>
          <a:ln w="19050">
            <a:solidFill>
              <a:schemeClr val="bg1"/>
            </a:solidFill>
          </a:ln>
          <a:effectLst>
            <a:glow rad="139700">
              <a:schemeClr val="accent2">
                <a:satMod val="175000"/>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224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1076</TotalTime>
  <Words>1606</Words>
  <Application>Microsoft Office PowerPoint</Application>
  <PresentationFormat>Widescreen</PresentationFormat>
  <Paragraphs>113</Paragraphs>
  <Slides>38</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38</vt:i4>
      </vt:variant>
    </vt:vector>
  </HeadingPairs>
  <TitlesOfParts>
    <vt:vector size="48" baseType="lpstr">
      <vt:lpstr>Algerian</vt:lpstr>
      <vt:lpstr>Arial</vt:lpstr>
      <vt:lpstr>Arial Black</vt:lpstr>
      <vt:lpstr>Bahnschrift Condensed</vt:lpstr>
      <vt:lpstr>Bahnschrift SemiBold Condensed</vt:lpstr>
      <vt:lpstr>Bahnschrift SemiBold SemiConden</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Manoj kumar.M</dc:creator>
  <cp:lastModifiedBy>Manoj kumar.M</cp:lastModifiedBy>
  <cp:revision>1</cp:revision>
  <dcterms:created xsi:type="dcterms:W3CDTF">2024-11-15T14:25:11Z</dcterms:created>
  <dcterms:modified xsi:type="dcterms:W3CDTF">2024-12-08T09:05:26Z</dcterms:modified>
</cp:coreProperties>
</file>